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handoutMasterIdLst>
    <p:handoutMasterId r:id="rId23"/>
  </p:handoutMasterIdLst>
  <p:sldIdLst>
    <p:sldId id="359" r:id="rId2"/>
    <p:sldId id="360" r:id="rId3"/>
    <p:sldId id="361" r:id="rId4"/>
    <p:sldId id="362" r:id="rId5"/>
    <p:sldId id="363" r:id="rId6"/>
    <p:sldId id="364" r:id="rId7"/>
    <p:sldId id="365" r:id="rId8"/>
    <p:sldId id="366" r:id="rId9"/>
    <p:sldId id="367" r:id="rId10"/>
    <p:sldId id="370" r:id="rId11"/>
    <p:sldId id="371" r:id="rId12"/>
    <p:sldId id="369" r:id="rId13"/>
    <p:sldId id="373" r:id="rId14"/>
    <p:sldId id="374" r:id="rId15"/>
    <p:sldId id="375" r:id="rId16"/>
    <p:sldId id="376" r:id="rId17"/>
    <p:sldId id="377" r:id="rId18"/>
    <p:sldId id="372" r:id="rId19"/>
    <p:sldId id="368" r:id="rId20"/>
    <p:sldId id="35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y Welle" initials="DW" lastIdx="1" clrIdx="0">
    <p:extLst>
      <p:ext uri="{19B8F6BF-5375-455C-9EA6-DF929625EA0E}">
        <p15:presenceInfo xmlns:p15="http://schemas.microsoft.com/office/powerpoint/2012/main" userId="S::denwelle1@publicisgroupe.net::08b00602-60fa-48c3-96fb-06a947b67cd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clrMode="bw"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0E3FDE45-AF77-4B5C-9715-49D594BDF05E}" styleName="Light Style 1 - Accent 2">
    <a:wholeTbl>
      <a:tcTxStyle>
        <a:fontRef idx="minor">
          <a:scrgbClr r="0" g="0" b="0"/>
        </a:fontRef>
        <a:schemeClr val="tx1"/>
      </a:tcTxStyle>
      <a:tcStyle>
        <a:tcBdr>
          <a:left>
            <a:ln>
              <a:noFill/>
            </a:ln>
          </a:left>
          <a:right>
            <a:ln>
              <a:noFill/>
            </a:ln>
          </a:right>
          <a:top>
            <a:ln>
              <a:noFill/>
            </a:ln>
          </a:top>
          <a:bottom>
            <a:ln w="12700" cmpd="sng">
              <a:solidFill>
                <a:schemeClr val="accent6">
                  <a:alpha val="15000"/>
                </a:schemeClr>
              </a:solidFill>
            </a:ln>
          </a:bottom>
          <a:insideH>
            <a:ln w="12700" cmpd="sng">
              <a:solidFill>
                <a:schemeClr val="accent6">
                  <a:alpha val="15000"/>
                </a:schemeClr>
              </a:solidFill>
            </a:ln>
          </a:insideH>
          <a:insideV>
            <a:ln>
              <a:noFill/>
            </a:ln>
          </a:insideV>
        </a:tcBdr>
        <a:fill>
          <a:noFill/>
        </a:fill>
      </a:tcStyle>
    </a:wholeTbl>
    <a:band1H>
      <a:tcStyle>
        <a:tcBdr>
          <a:bottom>
            <a:ln w="12700" cmpd="sng">
              <a:solidFill>
                <a:schemeClr val="accent6">
                  <a:alpha val="15000"/>
                </a:schemeClr>
              </a:solidFill>
            </a:ln>
          </a:bottom>
        </a:tcBdr>
        <a:fill>
          <a:solidFill>
            <a:schemeClr val="accent6">
              <a:alpha val="5000"/>
            </a:schemeClr>
          </a:solidFill>
        </a:fill>
      </a:tcStyle>
    </a:band1H>
    <a:band2H>
      <a:tcStyle>
        <a:tcBdr>
          <a:bottom>
            <a:ln w="12700" cmpd="sng">
              <a:solidFill>
                <a:schemeClr val="accent6">
                  <a:alpha val="15000"/>
                </a:schemeClr>
              </a:solidFill>
            </a:ln>
          </a:bottom>
        </a:tcBdr>
      </a:tcStyle>
    </a:band2H>
    <a:band1V>
      <a:tcStyle>
        <a:tcBdr/>
        <a:fill>
          <a:solidFill>
            <a:schemeClr val="accent6">
              <a:alpha val="5000"/>
            </a:schemeClr>
          </a:solidFill>
        </a:fill>
      </a:tcStyle>
    </a:band1V>
    <a:lastCol>
      <a:tcTxStyle b="on"/>
      <a:tcStyle>
        <a:tcBdr/>
      </a:tcStyle>
    </a:lastCol>
    <a:firstCol>
      <a:tcTxStyle b="on"/>
      <a:tcStyle>
        <a:tcBdr/>
      </a:tcStyle>
    </a:firstCol>
    <a:lastRow>
      <a:tcTxStyle b="on"/>
      <a:tcStyle>
        <a:tcBdr>
          <a:bottom>
            <a:ln w="28575" cmpd="sng">
              <a:solidFill>
                <a:schemeClr val="dk1"/>
              </a:solidFill>
            </a:ln>
          </a:bottom>
        </a:tcBdr>
        <a:fill>
          <a:noFill/>
        </a:fill>
      </a:tcStyle>
    </a:lastRow>
    <a:firstRow>
      <a:tcTxStyle b="on"/>
      <a:tcStyle>
        <a:tcBdr>
          <a:bottom>
            <a:ln w="28575" cmpd="sng">
              <a:solidFill>
                <a:schemeClr val="dk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546" autoAdjust="0"/>
    <p:restoredTop sz="97461" autoAdjust="0"/>
  </p:normalViewPr>
  <p:slideViewPr>
    <p:cSldViewPr showGuides="1">
      <p:cViewPr varScale="1">
        <p:scale>
          <a:sx n="94" d="100"/>
          <a:sy n="94" d="100"/>
        </p:scale>
        <p:origin x="-42" y="480"/>
      </p:cViewPr>
      <p:guideLst>
        <p:guide pos="3840"/>
        <p:guide orient="horz" pos="216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howGuides="1">
      <p:cViewPr varScale="1">
        <p:scale>
          <a:sx n="121" d="100"/>
          <a:sy n="121" d="100"/>
        </p:scale>
        <p:origin x="4188" y="120"/>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a:extLst>
              <a:ext uri="{FF2B5EF4-FFF2-40B4-BE49-F238E27FC236}">
                <a16:creationId xmlns:a16="http://schemas.microsoft.com/office/drawing/2014/main" id="{9A8492AF-21D1-4EA9-B88E-2B2469E5B0BF}"/>
              </a:ext>
            </a:extLst>
          </p:cNvPr>
          <p:cNvSpPr>
            <a:spLocks noGrp="1"/>
          </p:cNvSpPr>
          <p:nvPr>
            <p:ph type="hdr" sz="quarter"/>
          </p:nvPr>
        </p:nvSpPr>
        <p:spPr>
          <a:xfrm>
            <a:off x="0" y="0"/>
            <a:ext cx="4363200" cy="360000"/>
          </a:xfrm>
          <a:prstGeom prst="rect">
            <a:avLst/>
          </a:prstGeom>
        </p:spPr>
        <p:txBody>
          <a:bodyPr vert="horz" lIns="91440" tIns="45720" rIns="91440" bIns="45720" rtlCol="0"/>
          <a:lstStyle>
            <a:lvl1pPr algn="l">
              <a:defRPr sz="1200"/>
            </a:lvl1pPr>
          </a:lstStyle>
          <a:p>
            <a:endParaRPr lang="en-US" sz="1050" b="1" dirty="0"/>
          </a:p>
        </p:txBody>
      </p:sp>
      <p:sp>
        <p:nvSpPr>
          <p:cNvPr id="3" name="Date">
            <a:extLst>
              <a:ext uri="{FF2B5EF4-FFF2-40B4-BE49-F238E27FC236}">
                <a16:creationId xmlns:a16="http://schemas.microsoft.com/office/drawing/2014/main" id="{F2C5CF11-9AB8-4366-83D6-4A911EAE67AA}"/>
              </a:ext>
            </a:extLst>
          </p:cNvPr>
          <p:cNvSpPr>
            <a:spLocks noGrp="1"/>
          </p:cNvSpPr>
          <p:nvPr>
            <p:ph type="dt" sz="quarter" idx="1"/>
          </p:nvPr>
        </p:nvSpPr>
        <p:spPr>
          <a:xfrm>
            <a:off x="5086800" y="0"/>
            <a:ext cx="1771200" cy="360000"/>
          </a:xfrm>
          <a:prstGeom prst="rect">
            <a:avLst/>
          </a:prstGeom>
        </p:spPr>
        <p:txBody>
          <a:bodyPr vert="horz" lIns="91440" tIns="45720" rIns="91440" bIns="45720" rtlCol="0"/>
          <a:lstStyle>
            <a:lvl1pPr algn="r">
              <a:defRPr sz="1200"/>
            </a:lvl1pPr>
          </a:lstStyle>
          <a:p>
            <a:fld id="{FEF1F2B9-B350-4061-A6D1-2A3340A8623F}" type="datetimeFigureOut">
              <a:rPr lang="en-US" sz="1050" smtClean="0"/>
              <a:t>4/20/2023</a:t>
            </a:fld>
            <a:endParaRPr lang="en-US" sz="1050" dirty="0"/>
          </a:p>
        </p:txBody>
      </p:sp>
      <p:sp>
        <p:nvSpPr>
          <p:cNvPr id="4" name="Footer Placeholder">
            <a:extLst>
              <a:ext uri="{FF2B5EF4-FFF2-40B4-BE49-F238E27FC236}">
                <a16:creationId xmlns:a16="http://schemas.microsoft.com/office/drawing/2014/main" id="{9797856F-D8D3-4EDB-AD63-B3F84321424C}"/>
              </a:ext>
            </a:extLst>
          </p:cNvPr>
          <p:cNvSpPr>
            <a:spLocks noGrp="1"/>
          </p:cNvSpPr>
          <p:nvPr>
            <p:ph type="ftr" sz="quarter" idx="2"/>
          </p:nvPr>
        </p:nvSpPr>
        <p:spPr>
          <a:xfrm>
            <a:off x="0" y="8784000"/>
            <a:ext cx="4363200" cy="360000"/>
          </a:xfrm>
          <a:prstGeom prst="rect">
            <a:avLst/>
          </a:prstGeom>
        </p:spPr>
        <p:txBody>
          <a:bodyPr vert="horz" lIns="91440" tIns="45720" rIns="91440" bIns="45720" rtlCol="0" anchor="b"/>
          <a:lstStyle>
            <a:lvl1pPr algn="l">
              <a:defRPr sz="1200"/>
            </a:lvl1pPr>
          </a:lstStyle>
          <a:p>
            <a:endParaRPr lang="en-US" sz="1050" dirty="0"/>
          </a:p>
        </p:txBody>
      </p:sp>
      <p:sp>
        <p:nvSpPr>
          <p:cNvPr id="5" name="Slide Number Placeholder">
            <a:extLst>
              <a:ext uri="{FF2B5EF4-FFF2-40B4-BE49-F238E27FC236}">
                <a16:creationId xmlns:a16="http://schemas.microsoft.com/office/drawing/2014/main" id="{DA566997-7A2F-418F-AC55-BAC678F9F134}"/>
              </a:ext>
            </a:extLst>
          </p:cNvPr>
          <p:cNvSpPr>
            <a:spLocks noGrp="1"/>
          </p:cNvSpPr>
          <p:nvPr>
            <p:ph type="sldNum" sz="quarter" idx="3"/>
          </p:nvPr>
        </p:nvSpPr>
        <p:spPr>
          <a:xfrm>
            <a:off x="5086800" y="8784000"/>
            <a:ext cx="1771200" cy="360000"/>
          </a:xfrm>
          <a:prstGeom prst="rect">
            <a:avLst/>
          </a:prstGeom>
        </p:spPr>
        <p:txBody>
          <a:bodyPr vert="horz" lIns="91440" tIns="45720" rIns="91440" bIns="45720" rtlCol="0" anchor="b"/>
          <a:lstStyle>
            <a:lvl1pPr algn="r">
              <a:defRPr sz="1200"/>
            </a:lvl1pPr>
          </a:lstStyle>
          <a:p>
            <a:r>
              <a:rPr lang="en-US" sz="1050" b="1" dirty="0">
                <a:solidFill>
                  <a:schemeClr val="accent2"/>
                </a:solidFill>
              </a:rPr>
              <a:t>Hand out</a:t>
            </a:r>
            <a:r>
              <a:rPr lang="en-US" sz="1050" dirty="0">
                <a:solidFill>
                  <a:schemeClr val="accent2"/>
                </a:solidFill>
              </a:rPr>
              <a:t> </a:t>
            </a:r>
            <a:fld id="{C92BABF8-1341-4DCB-864A-D83C08BEEAE4}" type="slidenum">
              <a:rPr lang="en-US" sz="1050" smtClean="0"/>
              <a:t>‹#›</a:t>
            </a:fld>
            <a:endParaRPr lang="en-US" sz="1050" dirty="0"/>
          </a:p>
        </p:txBody>
      </p:sp>
      <p:pic>
        <p:nvPicPr>
          <p:cNvPr id="6" name="Siemens logo">
            <a:extLst>
              <a:ext uri="{FF2B5EF4-FFF2-40B4-BE49-F238E27FC236}">
                <a16:creationId xmlns:a16="http://schemas.microsoft.com/office/drawing/2014/main" id="{C5A460D9-E760-498F-8A06-286EB0B001C9}"/>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853000" y="550800"/>
            <a:ext cx="1152000" cy="183168"/>
          </a:xfrm>
          <a:prstGeom prst="rect">
            <a:avLst/>
          </a:prstGeom>
        </p:spPr>
      </p:pic>
    </p:spTree>
    <p:extLst>
      <p:ext uri="{BB962C8B-B14F-4D97-AF65-F5344CB8AC3E}">
        <p14:creationId xmlns:p14="http://schemas.microsoft.com/office/powerpoint/2010/main" val="13597834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p:cNvSpPr>
            <a:spLocks noGrp="1"/>
          </p:cNvSpPr>
          <p:nvPr>
            <p:ph type="hdr" sz="quarter"/>
          </p:nvPr>
        </p:nvSpPr>
        <p:spPr>
          <a:xfrm>
            <a:off x="0" y="0"/>
            <a:ext cx="4363200" cy="360000"/>
          </a:xfrm>
          <a:prstGeom prst="rect">
            <a:avLst/>
          </a:prstGeom>
        </p:spPr>
        <p:txBody>
          <a:bodyPr vert="horz" lIns="91440" tIns="45720" rIns="91440" bIns="45720" rtlCol="0"/>
          <a:lstStyle>
            <a:lvl1pPr algn="l">
              <a:defRPr sz="1050" b="1"/>
            </a:lvl1pPr>
          </a:lstStyle>
          <a:p>
            <a:endParaRPr lang="en-US" dirty="0"/>
          </a:p>
        </p:txBody>
      </p:sp>
      <p:sp>
        <p:nvSpPr>
          <p:cNvPr id="3" name="Date"/>
          <p:cNvSpPr>
            <a:spLocks noGrp="1"/>
          </p:cNvSpPr>
          <p:nvPr>
            <p:ph type="dt" idx="1"/>
          </p:nvPr>
        </p:nvSpPr>
        <p:spPr>
          <a:xfrm>
            <a:off x="5086800" y="0"/>
            <a:ext cx="1771200" cy="360000"/>
          </a:xfrm>
          <a:prstGeom prst="rect">
            <a:avLst/>
          </a:prstGeom>
        </p:spPr>
        <p:txBody>
          <a:bodyPr vert="horz" lIns="91440" tIns="45720" rIns="91440" bIns="45720" rtlCol="0"/>
          <a:lstStyle>
            <a:lvl1pPr algn="r">
              <a:defRPr sz="1050"/>
            </a:lvl1pPr>
          </a:lstStyle>
          <a:p>
            <a:fld id="{76FBC1AF-E4C9-412F-9B6D-66CD520F95DB}" type="datetimeFigureOut">
              <a:rPr lang="en-US" smtClean="0"/>
              <a:pPr/>
              <a:t>4/20/2023</a:t>
            </a:fld>
            <a:endParaRPr lang="en-US" dirty="0"/>
          </a:p>
        </p:txBody>
      </p:sp>
      <p:sp>
        <p:nvSpPr>
          <p:cNvPr id="4" name="Slide Image Placeholder"/>
          <p:cNvSpPr>
            <a:spLocks noGrp="1" noRot="1" noChangeAspect="1"/>
          </p:cNvSpPr>
          <p:nvPr>
            <p:ph type="sldImg" idx="2"/>
          </p:nvPr>
        </p:nvSpPr>
        <p:spPr>
          <a:xfrm>
            <a:off x="406800" y="619200"/>
            <a:ext cx="6048000" cy="3402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p:cNvSpPr>
            <a:spLocks noGrp="1"/>
          </p:cNvSpPr>
          <p:nvPr>
            <p:ph type="body" sz="quarter" idx="3"/>
          </p:nvPr>
        </p:nvSpPr>
        <p:spPr>
          <a:xfrm>
            <a:off x="406800" y="4575600"/>
            <a:ext cx="6048000" cy="39600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 level</a:t>
            </a:r>
          </a:p>
          <a:p>
            <a:pPr lvl="8"/>
            <a:r>
              <a:rPr lang="en-US" dirty="0"/>
              <a:t>Ninth level</a:t>
            </a:r>
          </a:p>
        </p:txBody>
      </p:sp>
      <p:sp>
        <p:nvSpPr>
          <p:cNvPr id="6" name="Footer Placeholder"/>
          <p:cNvSpPr>
            <a:spLocks noGrp="1"/>
          </p:cNvSpPr>
          <p:nvPr>
            <p:ph type="ftr" sz="quarter" idx="4"/>
          </p:nvPr>
        </p:nvSpPr>
        <p:spPr>
          <a:xfrm>
            <a:off x="0" y="8784000"/>
            <a:ext cx="4363200" cy="360000"/>
          </a:xfrm>
          <a:prstGeom prst="rect">
            <a:avLst/>
          </a:prstGeom>
        </p:spPr>
        <p:txBody>
          <a:bodyPr vert="horz" lIns="91440" tIns="45720" rIns="91440" bIns="45720" rtlCol="0" anchor="b"/>
          <a:lstStyle>
            <a:lvl1pPr algn="l">
              <a:defRPr sz="1050"/>
            </a:lvl1pPr>
          </a:lstStyle>
          <a:p>
            <a:endParaRPr lang="en-US" dirty="0"/>
          </a:p>
        </p:txBody>
      </p:sp>
      <p:sp>
        <p:nvSpPr>
          <p:cNvPr id="7" name="Slide Number Placeholder"/>
          <p:cNvSpPr>
            <a:spLocks noGrp="1"/>
          </p:cNvSpPr>
          <p:nvPr>
            <p:ph type="sldNum" sz="quarter" idx="5"/>
          </p:nvPr>
        </p:nvSpPr>
        <p:spPr>
          <a:xfrm>
            <a:off x="5086800" y="8784000"/>
            <a:ext cx="1771200" cy="360000"/>
          </a:xfrm>
          <a:prstGeom prst="rect">
            <a:avLst/>
          </a:prstGeom>
        </p:spPr>
        <p:txBody>
          <a:bodyPr vert="horz" lIns="91440" tIns="45720" rIns="91440" bIns="45720" rtlCol="0" anchor="b"/>
          <a:lstStyle>
            <a:lvl1pPr algn="r">
              <a:defRPr sz="1050"/>
            </a:lvl1pPr>
          </a:lstStyle>
          <a:p>
            <a:r>
              <a:rPr lang="en-US" b="1" dirty="0">
                <a:solidFill>
                  <a:schemeClr val="accent2"/>
                </a:solidFill>
              </a:rPr>
              <a:t>Notes</a:t>
            </a:r>
            <a:r>
              <a:rPr lang="en-US" dirty="0"/>
              <a:t> </a:t>
            </a:r>
            <a:fld id="{E76C657F-0E32-4130-ADDA-66B81138A76A}" type="slidenum">
              <a:rPr lang="en-US" smtClean="0"/>
              <a:pPr/>
              <a:t>‹#›</a:t>
            </a:fld>
            <a:endParaRPr lang="en-US" dirty="0"/>
          </a:p>
        </p:txBody>
      </p:sp>
    </p:spTree>
    <p:extLst>
      <p:ext uri="{BB962C8B-B14F-4D97-AF65-F5344CB8AC3E}">
        <p14:creationId xmlns:p14="http://schemas.microsoft.com/office/powerpoint/2010/main" val="527306072"/>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600"/>
      </a:spcAft>
      <a:defRPr sz="1200" kern="1200">
        <a:solidFill>
          <a:schemeClr val="tx1"/>
        </a:solidFill>
        <a:latin typeface="+mn-lt"/>
        <a:ea typeface="+mn-ea"/>
        <a:cs typeface="+mn-cs"/>
      </a:defRPr>
    </a:lvl1pPr>
    <a:lvl2pPr marL="144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2pPr>
    <a:lvl3pPr marL="288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3pPr>
    <a:lvl4pPr marL="432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576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5pPr>
    <a:lvl6pPr marL="720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6pPr>
    <a:lvl7pPr marL="864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7pPr>
    <a:lvl8pPr marL="1008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8pPr>
    <a:lvl9pPr marL="1152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8.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1.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8.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1.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pic>
        <p:nvPicPr>
          <p:cNvPr id="6" name="Cognisphere" descr="Siemens Cognisphere on Deep Blue background">
            <a:extLst>
              <a:ext uri="{FF2B5EF4-FFF2-40B4-BE49-F238E27FC236}">
                <a16:creationId xmlns:a16="http://schemas.microsoft.com/office/drawing/2014/main" id="{591CD5A4-BDEB-4734-8FA5-5C3B4A08A49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dirty="0"/>
              <a:t>Click to edit Master title style 80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2022 | 2022-MM-DD | Author | Title | Siemens Digital Industries Software | Where today meets tomorrow.</a:t>
            </a:r>
            <a:endParaRPr lang="en-US" dirty="0"/>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20262505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blipFill dpi="0"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dirty="0"/>
              <a:t>Click to edit Master title style 80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sp>
        <p:nvSpPr>
          <p:cNvPr id="5" name="Footer Placeholder">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2022 | 2022-MM-DD | Author | Title | Siemens Digital Industries Software | Where today meets tomorrow.</a:t>
            </a:r>
            <a:endParaRPr lang="en-US" dirty="0"/>
          </a:p>
        </p:txBody>
      </p:sp>
      <p:sp>
        <p:nvSpPr>
          <p:cNvPr id="6" name="Slide Number Placeholder">
            <a:extLst>
              <a:ext uri="{FF2B5EF4-FFF2-40B4-BE49-F238E27FC236}">
                <a16:creationId xmlns:a16="http://schemas.microsoft.com/office/drawing/2014/main" id="{5B05DC85-FD3C-4245-83A1-F6197CB9E08F}"/>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dirty="0"/>
          </a:p>
        </p:txBody>
      </p:sp>
      <p:pic>
        <p:nvPicPr>
          <p:cNvPr id="7" name="Siemens Logo">
            <a:extLst>
              <a:ext uri="{FF2B5EF4-FFF2-40B4-BE49-F238E27FC236}">
                <a16:creationId xmlns:a16="http://schemas.microsoft.com/office/drawing/2014/main" id="{4FC1DCA2-253A-4E87-91E4-D402488C8D78}"/>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145511108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blipFill dpi="0"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dirty="0"/>
              <a:t>Click to edit </a:t>
            </a:r>
            <a:br>
              <a:rPr lang="en-US" dirty="0"/>
            </a:br>
            <a:r>
              <a:rPr lang="en-US" dirty="0"/>
              <a:t>Master title style</a:t>
            </a:r>
            <a:br>
              <a:rPr lang="en-US" dirty="0"/>
            </a:br>
            <a:r>
              <a:rPr lang="en-US" dirty="0"/>
              <a:t>3 lines 60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sp>
        <p:nvSpPr>
          <p:cNvPr id="5" name="Footer Placeholder">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Restricted | © Siemens 2022 | 2022-MM-DD | Author | Title | Siemens Digital Industries Software | Where today meets tomorrow.</a:t>
            </a:r>
            <a:endParaRPr lang="en-US" dirty="0"/>
          </a:p>
        </p:txBody>
      </p:sp>
      <p:sp>
        <p:nvSpPr>
          <p:cNvPr id="6" name="Slide Number Placeholder">
            <a:extLst>
              <a:ext uri="{FF2B5EF4-FFF2-40B4-BE49-F238E27FC236}">
                <a16:creationId xmlns:a16="http://schemas.microsoft.com/office/drawing/2014/main" id="{447F428C-5AA7-413C-A721-B7AADDF8B425}"/>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dirty="0"/>
          </a:p>
        </p:txBody>
      </p:sp>
      <p:pic>
        <p:nvPicPr>
          <p:cNvPr id="7" name="Siemens Logo">
            <a:extLst>
              <a:ext uri="{FF2B5EF4-FFF2-40B4-BE49-F238E27FC236}">
                <a16:creationId xmlns:a16="http://schemas.microsoft.com/office/drawing/2014/main" id="{3543E2CC-A901-4194-A712-51CE520302B1}"/>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394390226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blipFill dpi="0"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dirty="0"/>
              <a:t>Click to edit </a:t>
            </a:r>
            <a:br>
              <a:rPr lang="en-US" dirty="0"/>
            </a:br>
            <a:r>
              <a:rPr lang="en-US" dirty="0"/>
              <a:t>Master title style</a:t>
            </a:r>
            <a:br>
              <a:rPr lang="en-US" dirty="0"/>
            </a:br>
            <a:r>
              <a:rPr lang="en-US" dirty="0"/>
              <a:t>extra long headlines</a:t>
            </a:r>
            <a:br>
              <a:rPr lang="en-US" dirty="0"/>
            </a:br>
            <a:r>
              <a:rPr lang="en-US" dirty="0"/>
              <a:t>4 lines 40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sp>
        <p:nvSpPr>
          <p:cNvPr id="5" name="Footer Placeholder">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2022 | 2022-MM-DD | Author | Title | Siemens Digital Industries Software | Where today meets tomorrow.</a:t>
            </a:r>
            <a:endParaRPr lang="en-US" dirty="0"/>
          </a:p>
        </p:txBody>
      </p:sp>
      <p:sp>
        <p:nvSpPr>
          <p:cNvPr id="6" name="Slide Number Placeholder">
            <a:extLst>
              <a:ext uri="{FF2B5EF4-FFF2-40B4-BE49-F238E27FC236}">
                <a16:creationId xmlns:a16="http://schemas.microsoft.com/office/drawing/2014/main" id="{267619FE-01EE-4013-B481-A8C505C5D26A}"/>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dirty="0"/>
          </a:p>
        </p:txBody>
      </p:sp>
      <p:pic>
        <p:nvPicPr>
          <p:cNvPr id="7" name="Siemens Logo">
            <a:extLst>
              <a:ext uri="{FF2B5EF4-FFF2-40B4-BE49-F238E27FC236}">
                <a16:creationId xmlns:a16="http://schemas.microsoft.com/office/drawing/2014/main" id="{2A2349A4-4A97-42CC-AE59-7EDEE385EDFA}"/>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386803672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dirty="0"/>
              <a:t>Click to edit Master title style</a:t>
            </a:r>
          </a:p>
        </p:txBody>
      </p:sp>
      <p:sp>
        <p:nvSpPr>
          <p:cNvPr id="9" name="Footer Placeholder">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r>
              <a:rPr lang="en-US"/>
              <a:t>Restricted | © Siemens 2022 | 2022-MM-DD | Author | Title | Siemens Digital Industries Software | Where today meets tomorrow.</a:t>
            </a:r>
            <a:endParaRPr lang="en-US" dirty="0"/>
          </a:p>
        </p:txBody>
      </p:sp>
      <p:sp>
        <p:nvSpPr>
          <p:cNvPr id="10" name="Slide Number Placeholder">
            <a:extLst>
              <a:ext uri="{FF2B5EF4-FFF2-40B4-BE49-F238E27FC236}">
                <a16:creationId xmlns:a16="http://schemas.microsoft.com/office/drawing/2014/main" id="{D3DF1D7C-B467-46E9-B036-83EC1DBE711C}"/>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dirty="0"/>
          </a:p>
        </p:txBody>
      </p:sp>
      <p:pic>
        <p:nvPicPr>
          <p:cNvPr id="7" name="Siemens Logo">
            <a:extLst>
              <a:ext uri="{FF2B5EF4-FFF2-40B4-BE49-F238E27FC236}">
                <a16:creationId xmlns:a16="http://schemas.microsoft.com/office/drawing/2014/main" id="{E73DB6A8-F91C-4B87-ACAA-19A2D5EA21EF}"/>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2943002918"/>
      </p:ext>
    </p:extLst>
  </p:cSld>
  <p:clrMapOvr>
    <a:masterClrMapping/>
  </p:clrMapOvr>
  <p:extLst>
    <p:ext uri="{DCECCB84-F9BA-43D5-87BE-67443E8EF086}">
      <p15:sldGuideLst xmlns:p15="http://schemas.microsoft.com/office/powerpoint/2012/main">
        <p15:guide id="2" pos="2526" userDrawn="1">
          <p15:clr>
            <a:srgbClr val="65CEFF"/>
          </p15:clr>
        </p15:guide>
        <p15:guide id="3" pos="270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12192000" cy="6167438"/>
          </a:xfrm>
          <a:solidFill>
            <a:schemeClr val="accent1"/>
          </a:solidFill>
        </p:spPr>
        <p:txBody>
          <a:bodyPr lIns="144000" tIns="108000" rIns="144000" bIns="108000"/>
          <a:lstStyle>
            <a:lvl1pPr marL="0" indent="0">
              <a:buNone/>
              <a:defRPr>
                <a:solidFill>
                  <a:schemeClr val="bg1"/>
                </a:solidFill>
              </a:defRPr>
            </a:lvl1pPr>
          </a:lstStyle>
          <a:p>
            <a:r>
              <a:rPr lang="en-US" noProof="0" dirty="0"/>
              <a:t>Full size picture</a:t>
            </a:r>
          </a:p>
        </p:txBody>
      </p:sp>
      <p:sp>
        <p:nvSpPr>
          <p:cNvPr id="2" name="Titl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91868"/>
          </a:xfrm>
          <a:noFill/>
        </p:spPr>
        <p:txBody>
          <a:bodyPr wrap="square" rIns="0" bIns="0" anchor="t">
            <a:spAutoFit/>
          </a:bodyPr>
          <a:lstStyle>
            <a:lvl1pPr marL="0">
              <a:lnSpc>
                <a:spcPct val="100000"/>
              </a:lnSpc>
              <a:defRPr sz="4800">
                <a:solidFill>
                  <a:schemeClr val="tx1"/>
                </a:solidFill>
              </a:defRPr>
            </a:lvl1pPr>
          </a:lstStyle>
          <a:p>
            <a:r>
              <a:rPr lang="en-US" dirty="0"/>
              <a:t>Click to edit </a:t>
            </a:r>
            <a:br>
              <a:rPr lang="en-US" dirty="0"/>
            </a:br>
            <a:r>
              <a:rPr lang="en-US" dirty="0"/>
              <a:t>Master title style</a:t>
            </a:r>
          </a:p>
        </p:txBody>
      </p:sp>
      <p:sp>
        <p:nvSpPr>
          <p:cNvPr id="4" name="Footer Placeholder">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r>
              <a:rPr lang="en-US"/>
              <a:t>Restricted | © Siemens 2022 | 2022-MM-DD | Author | Title | Siemens Digital Industries Software | Where today meets tomorrow.</a:t>
            </a:r>
            <a:endParaRPr lang="en-US" dirty="0"/>
          </a:p>
        </p:txBody>
      </p:sp>
      <p:sp>
        <p:nvSpPr>
          <p:cNvPr id="5" name="Slide Number Placeholder">
            <a:extLst>
              <a:ext uri="{FF2B5EF4-FFF2-40B4-BE49-F238E27FC236}">
                <a16:creationId xmlns:a16="http://schemas.microsoft.com/office/drawing/2014/main" id="{79F3E7D3-5B15-444A-88AC-9161D47F12FD}"/>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dirty="0"/>
          </a:p>
        </p:txBody>
      </p:sp>
      <p:pic>
        <p:nvPicPr>
          <p:cNvPr id="9" name="Siemens Logo">
            <a:extLst>
              <a:ext uri="{FF2B5EF4-FFF2-40B4-BE49-F238E27FC236}">
                <a16:creationId xmlns:a16="http://schemas.microsoft.com/office/drawing/2014/main" id="{30251D14-AF6A-4279-B0A9-69FD9519EA5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2009199822"/>
      </p:ext>
    </p:extLst>
  </p:cSld>
  <p:clrMapOvr>
    <a:masterClrMapping/>
  </p:clrMapOvr>
  <p:extLst>
    <p:ext uri="{DCECCB84-F9BA-43D5-87BE-67443E8EF086}">
      <p15:sldGuideLst xmlns:p15="http://schemas.microsoft.com/office/powerpoint/2012/main">
        <p15:guide id="9" pos="6472" userDrawn="1">
          <p15:clr>
            <a:srgbClr val="65CEFF"/>
          </p15:clr>
        </p15:guide>
        <p15:guide id="12" orient="horz" pos="664"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chemeClr val="accent1"/>
          </a:solidFill>
        </p:spPr>
        <p:txBody>
          <a:bodyPr lIns="144000" tIns="108000" rIns="144000" bIns="108000"/>
          <a:lstStyle>
            <a:lvl1pPr marL="0" indent="0">
              <a:buNone/>
              <a:defRPr>
                <a:solidFill>
                  <a:schemeClr val="bg1"/>
                </a:solidFill>
              </a:defRPr>
            </a:lvl1pPr>
          </a:lstStyle>
          <a:p>
            <a:r>
              <a:rPr lang="en-US" noProof="0" dirty="0"/>
              <a:t>Picture</a:t>
            </a:r>
          </a:p>
        </p:txBody>
      </p:sp>
      <p:sp>
        <p:nvSpPr>
          <p:cNvPr id="2" name="Titl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2215991"/>
          </a:xfrm>
          <a:noFill/>
        </p:spPr>
        <p:txBody>
          <a:bodyPr wrap="square" rIns="0" bIns="0" anchor="t">
            <a:spAutoFit/>
          </a:bodyPr>
          <a:lstStyle>
            <a:lvl1pPr marL="0">
              <a:lnSpc>
                <a:spcPct val="100000"/>
              </a:lnSpc>
              <a:defRPr sz="4800">
                <a:solidFill>
                  <a:schemeClr val="tx1"/>
                </a:solidFill>
              </a:defRPr>
            </a:lvl1pPr>
          </a:lstStyle>
          <a:p>
            <a:r>
              <a:rPr lang="en-US" dirty="0"/>
              <a:t>Click to edit </a:t>
            </a:r>
            <a:br>
              <a:rPr lang="en-US" dirty="0"/>
            </a:br>
            <a:r>
              <a:rPr lang="en-US" dirty="0"/>
              <a:t>Master title style</a:t>
            </a:r>
            <a:br>
              <a:rPr lang="en-US" dirty="0"/>
            </a:br>
            <a:r>
              <a:rPr lang="en-US" dirty="0"/>
              <a:t>3 lines</a:t>
            </a:r>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Footer Placeholder">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r>
              <a:rPr lang="en-US"/>
              <a:t>Restricted | © Siemens 2022 | 2022-MM-DD | Author | Title | Siemens Digital Industries Software | Where today meets tomorrow.</a:t>
            </a:r>
            <a:endParaRPr lang="en-US" dirty="0"/>
          </a:p>
        </p:txBody>
      </p:sp>
      <p:sp>
        <p:nvSpPr>
          <p:cNvPr id="5" name="Slide Number Placeholder">
            <a:extLst>
              <a:ext uri="{FF2B5EF4-FFF2-40B4-BE49-F238E27FC236}">
                <a16:creationId xmlns:a16="http://schemas.microsoft.com/office/drawing/2014/main" id="{79F3E7D3-5B15-444A-88AC-9161D47F12FD}"/>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dirty="0"/>
          </a:p>
        </p:txBody>
      </p:sp>
      <p:pic>
        <p:nvPicPr>
          <p:cNvPr id="9" name="Siemens Logo">
            <a:extLst>
              <a:ext uri="{FF2B5EF4-FFF2-40B4-BE49-F238E27FC236}">
                <a16:creationId xmlns:a16="http://schemas.microsoft.com/office/drawing/2014/main" id="{30251D14-AF6A-4279-B0A9-69FD9519EA5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4014279886"/>
      </p:ext>
    </p:extLst>
  </p:cSld>
  <p:clrMapOvr>
    <a:masterClrMapping/>
  </p:clrMapOvr>
  <p:extLst>
    <p:ext uri="{DCECCB84-F9BA-43D5-87BE-67443E8EF086}">
      <p15:sldGuideLst xmlns:p15="http://schemas.microsoft.com/office/powerpoint/2012/main">
        <p15:guide id="2" pos="4522" userDrawn="1">
          <p15:clr>
            <a:srgbClr val="65CEFF"/>
          </p15:clr>
        </p15:guide>
        <p15:guide id="3" pos="4794" userDrawn="1">
          <p15:clr>
            <a:srgbClr val="65CEFF"/>
          </p15:clr>
        </p15:guide>
        <p15:guide id="4" pos="5066" userDrawn="1">
          <p15:clr>
            <a:srgbClr val="65CEFF"/>
          </p15:clr>
        </p15:guide>
        <p15:guide id="5" pos="6472" userDrawn="1">
          <p15:clr>
            <a:srgbClr val="65CEFF"/>
          </p15:clr>
        </p15:guide>
        <p15:guide id="7" orient="horz" pos="302" userDrawn="1">
          <p15:clr>
            <a:srgbClr val="65CEFF"/>
          </p15:clr>
        </p15:guide>
        <p15:guide id="8" orient="horz" pos="664" userDrawn="1">
          <p15:clr>
            <a:srgbClr val="65CEFF"/>
          </p15:clr>
        </p15:guide>
        <p15:guide id="9" orient="horz" pos="891" userDrawn="1">
          <p15:clr>
            <a:srgbClr val="65CEFF"/>
          </p15:clr>
        </p15:guide>
        <p15:guide id="10" orient="horz" pos="3658" userDrawn="1">
          <p15:clr>
            <a:srgbClr val="65CEFF"/>
          </p15:clr>
        </p15:guide>
        <p15:guide id="11" orient="horz" pos="3885" userDrawn="1">
          <p15:clr>
            <a:srgbClr val="65CEFF"/>
          </p15:clr>
        </p15:guide>
        <p15:guide id="12" orient="horz" pos="4157" userDrawn="1">
          <p15:clr>
            <a:srgbClr val="65CEF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7199313" cy="4752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5" name="Footer Placeholder">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r>
              <a:rPr lang="en-US"/>
              <a:t>Restricted | © Siemens 2022 | 2022-MM-DD | Author | Title | Siemens Digital Industries Software | Where today meets tomorrow.</a:t>
            </a:r>
            <a:endParaRPr lang="en-US" dirty="0"/>
          </a:p>
        </p:txBody>
      </p:sp>
      <p:sp>
        <p:nvSpPr>
          <p:cNvPr id="6" name="Slide Number Placeholder">
            <a:extLst>
              <a:ext uri="{FF2B5EF4-FFF2-40B4-BE49-F238E27FC236}">
                <a16:creationId xmlns:a16="http://schemas.microsoft.com/office/drawing/2014/main" id="{7B1666FD-2258-443A-846C-6C7533C61D5C}"/>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dirty="0"/>
          </a:p>
        </p:txBody>
      </p:sp>
      <p:pic>
        <p:nvPicPr>
          <p:cNvPr id="8" name="Siemens Logo">
            <a:extLst>
              <a:ext uri="{FF2B5EF4-FFF2-40B4-BE49-F238E27FC236}">
                <a16:creationId xmlns:a16="http://schemas.microsoft.com/office/drawing/2014/main" id="{91EB517C-C8FD-4E2E-B744-DB952E96B47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842942607"/>
      </p:ext>
    </p:extLst>
  </p:cSld>
  <p:clrMapOvr>
    <a:masterClrMapping/>
  </p:clrMapOvr>
  <p:extLst>
    <p:ext uri="{DCECCB84-F9BA-43D5-87BE-67443E8EF086}">
      <p15:sldGuideLst xmlns:p15="http://schemas.microsoft.com/office/powerpoint/2012/main">
        <p15:guide id="2" pos="4794" userDrawn="1">
          <p15:clr>
            <a:srgbClr val="65CEFF"/>
          </p15:clr>
        </p15:guide>
        <p15:guide id="3" pos="6472" userDrawn="1">
          <p15:clr>
            <a:srgbClr val="65CEFF"/>
          </p15:clr>
        </p15:guide>
        <p15:guide id="5" orient="horz" pos="302" userDrawn="1">
          <p15:clr>
            <a:srgbClr val="65CEFF"/>
          </p15:clr>
        </p15:guide>
        <p15:guide id="6" orient="horz" pos="664" userDrawn="1">
          <p15:clr>
            <a:srgbClr val="65CEFF"/>
          </p15:clr>
        </p15:guide>
        <p15:guide id="7" orient="horz" pos="891" userDrawn="1">
          <p15:clr>
            <a:srgbClr val="65CEFF"/>
          </p15:clr>
        </p15:guide>
        <p15:guide id="8" orient="horz" pos="3658" userDrawn="1">
          <p15:clr>
            <a:srgbClr val="65CEFF"/>
          </p15:clr>
        </p15:guide>
        <p15:guide id="9" orient="horz" pos="3885" userDrawn="1">
          <p15:clr>
            <a:srgbClr val="65CEFF"/>
          </p15:clr>
        </p15:guide>
        <p15:guide id="10" orient="horz" pos="4157" userDrawn="1">
          <p15:clr>
            <a:srgbClr val="65CEF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object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5" name="Footer Placeholder">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r>
              <a:rPr lang="en-US"/>
              <a:t>Restricted | © Siemens 2022 | 2022-MM-DD | Author | Title | Siemens Digital Industries Software | Where today meets tomorrow.</a:t>
            </a:r>
            <a:endParaRPr lang="en-US" dirty="0"/>
          </a:p>
        </p:txBody>
      </p:sp>
      <p:sp>
        <p:nvSpPr>
          <p:cNvPr id="6" name="Slide Number Placeholder">
            <a:extLst>
              <a:ext uri="{FF2B5EF4-FFF2-40B4-BE49-F238E27FC236}">
                <a16:creationId xmlns:a16="http://schemas.microsoft.com/office/drawing/2014/main" id="{6F746812-65E3-4C09-AC38-B0CFE93C8A95}"/>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dirty="0"/>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907654598"/>
      </p:ext>
    </p:extLst>
  </p:cSld>
  <p:clrMapOvr>
    <a:masterClrMapping/>
  </p:clrMapOvr>
  <p:extLst>
    <p:ext uri="{DCECCB84-F9BA-43D5-87BE-67443E8EF086}">
      <p15:sldGuideLst xmlns:p15="http://schemas.microsoft.com/office/powerpoint/2012/main">
        <p15:guide id="2" pos="6472" userDrawn="1">
          <p15:clr>
            <a:srgbClr val="65CEFF"/>
          </p15:clr>
        </p15:guide>
        <p15:guide id="4" orient="horz" pos="302" userDrawn="1">
          <p15:clr>
            <a:srgbClr val="65CEFF"/>
          </p15:clr>
        </p15:guide>
        <p15:guide id="5" orient="horz" pos="664" userDrawn="1">
          <p15:clr>
            <a:srgbClr val="65CEFF"/>
          </p15:clr>
        </p15:guide>
        <p15:guide id="6" orient="horz" pos="891" userDrawn="1">
          <p15:clr>
            <a:srgbClr val="65CEFF"/>
          </p15:clr>
        </p15:guide>
        <p15:guide id="7" orient="horz" pos="3658" userDrawn="1">
          <p15:clr>
            <a:srgbClr val="65CEFF"/>
          </p15:clr>
        </p15:guide>
        <p15:guide id="8" orient="horz" pos="3885" userDrawn="1">
          <p15:clr>
            <a:srgbClr val="65CEFF"/>
          </p15:clr>
        </p15:guide>
        <p15:guide id="9" orient="horz" pos="4157" userDrawn="1">
          <p15:clr>
            <a:srgbClr val="65CEF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Copy 2">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6" name="Footer Placeholder">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r>
              <a:rPr lang="en-US"/>
              <a:t>Restricted | © Siemens 2022 | 2022-MM-DD | Author | Title | Siemens Digital Industries Software | Where today meets tomorrow.</a:t>
            </a:r>
            <a:endParaRPr lang="en-US" dirty="0"/>
          </a:p>
        </p:txBody>
      </p:sp>
      <p:sp>
        <p:nvSpPr>
          <p:cNvPr id="7" name="Slide Number Placeholder">
            <a:extLst>
              <a:ext uri="{FF2B5EF4-FFF2-40B4-BE49-F238E27FC236}">
                <a16:creationId xmlns:a16="http://schemas.microsoft.com/office/drawing/2014/main" id="{21AA656B-0BAF-4B75-90BE-93CAC5946C0B}"/>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dirty="0"/>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951439580"/>
      </p:ext>
    </p:extLst>
  </p:cSld>
  <p:clrMapOvr>
    <a:masterClrMapping/>
  </p:clrMapOvr>
  <p:extLst>
    <p:ext uri="{DCECCB84-F9BA-43D5-87BE-67443E8EF086}">
      <p15:sldGuideLst xmlns:p15="http://schemas.microsoft.com/office/powerpoint/2012/main">
        <p15:guide id="4" pos="6472"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3658" userDrawn="1">
          <p15:clr>
            <a:srgbClr val="65CEFF"/>
          </p15:clr>
        </p15:guide>
        <p15:guide id="10" orient="horz" pos="3885" userDrawn="1">
          <p15:clr>
            <a:srgbClr val="65CEFF"/>
          </p15:clr>
        </p15:guide>
        <p15:guide id="11" orient="horz" pos="4157" userDrawn="1">
          <p15:clr>
            <a:srgbClr val="65CEFF"/>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Copy 2">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9" name="Copy 3">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6" name="Footer Placeholder">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r>
              <a:rPr lang="en-US"/>
              <a:t>Restricted | © Siemens 2022 | 2022-MM-DD | Author | Title | Siemens Digital Industries Software | Where today meets tomorrow.</a:t>
            </a:r>
            <a:endParaRPr lang="en-US" dirty="0"/>
          </a:p>
        </p:txBody>
      </p:sp>
      <p:sp>
        <p:nvSpPr>
          <p:cNvPr id="7" name="Slide Number Placeholder">
            <a:extLst>
              <a:ext uri="{FF2B5EF4-FFF2-40B4-BE49-F238E27FC236}">
                <a16:creationId xmlns:a16="http://schemas.microsoft.com/office/drawing/2014/main" id="{F9117D9C-D502-472C-A3C8-FA9087A2EDCE}"/>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dirty="0"/>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448910675"/>
      </p:ext>
    </p:extLst>
  </p:cSld>
  <p:clrMapOvr>
    <a:masterClrMapping/>
  </p:clrMapOvr>
  <p:extLst>
    <p:ext uri="{DCECCB84-F9BA-43D5-87BE-67443E8EF086}">
      <p15:sldGuideLst xmlns:p15="http://schemas.microsoft.com/office/powerpoint/2012/main">
        <p15:guide id="2" pos="2526" userDrawn="1">
          <p15:clr>
            <a:srgbClr val="65CEFF"/>
          </p15:clr>
        </p15:guide>
        <p15:guide id="3" pos="2708" userDrawn="1">
          <p15:clr>
            <a:srgbClr val="65CEFF"/>
          </p15:clr>
        </p15:guide>
        <p15:guide id="4" pos="4975" userDrawn="1">
          <p15:clr>
            <a:srgbClr val="65CEFF"/>
          </p15:clr>
        </p15:guide>
        <p15:guide id="5" pos="5157" userDrawn="1">
          <p15:clr>
            <a:srgbClr val="65CEFF"/>
          </p15:clr>
        </p15:guide>
        <p15:guide id="6" pos="6472" userDrawn="1">
          <p15:clr>
            <a:srgbClr val="65CEFF"/>
          </p15:clr>
        </p15:guide>
        <p15:guide id="8" orient="horz" pos="302" userDrawn="1">
          <p15:clr>
            <a:srgbClr val="65CEFF"/>
          </p15:clr>
        </p15:guide>
        <p15:guide id="9" orient="horz" pos="664" userDrawn="1">
          <p15:clr>
            <a:srgbClr val="65CEFF"/>
          </p15:clr>
        </p15:guide>
        <p15:guide id="10" orient="horz" pos="891"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pic>
        <p:nvPicPr>
          <p:cNvPr id="7" name="Cognisphere" descr="Siemens Cognisphere on Deep Blue background">
            <a:extLst>
              <a:ext uri="{FF2B5EF4-FFF2-40B4-BE49-F238E27FC236}">
                <a16:creationId xmlns:a16="http://schemas.microsoft.com/office/drawing/2014/main" id="{F50DEF7C-D243-494F-A738-41FC9AF515A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dirty="0"/>
              <a:t>Click to edit </a:t>
            </a:r>
            <a:br>
              <a:rPr lang="en-US" dirty="0"/>
            </a:br>
            <a:r>
              <a:rPr lang="en-US" dirty="0"/>
              <a:t>Master title style</a:t>
            </a:r>
            <a:br>
              <a:rPr lang="en-US" dirty="0"/>
            </a:br>
            <a:r>
              <a:rPr lang="en-US" dirty="0"/>
              <a:t>M3 lines 60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2022 | 2022-MM-DD | Author | Title | Siemens Digital Industries Software | Where today meets tomorrow.</a:t>
            </a:r>
            <a:endParaRPr lang="en-US" dirty="0"/>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12731179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9" name="Copy 2">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Copy 3">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2" name="Copy 4">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6" name="Footer Placeholder">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r>
              <a:rPr lang="en-US"/>
              <a:t>Restricted | © Siemens 2022 | 2022-MM-DD | Author | Title | Siemens Digital Industries Software | Where today meets tomorrow.</a:t>
            </a:r>
            <a:endParaRPr lang="en-US" dirty="0"/>
          </a:p>
        </p:txBody>
      </p:sp>
      <p:sp>
        <p:nvSpPr>
          <p:cNvPr id="7" name="Slide Number Placeholder">
            <a:extLst>
              <a:ext uri="{FF2B5EF4-FFF2-40B4-BE49-F238E27FC236}">
                <a16:creationId xmlns:a16="http://schemas.microsoft.com/office/drawing/2014/main" id="{53D55964-F7E8-48E3-84D5-FE4FE835C563}"/>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dirty="0"/>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2503860774"/>
      </p:ext>
    </p:extLst>
  </p:cSld>
  <p:clrMapOvr>
    <a:masterClrMapping/>
  </p:clrMapOvr>
  <p:extLst>
    <p:ext uri="{DCECCB84-F9BA-43D5-87BE-67443E8EF086}">
      <p15:sldGuideLst xmlns:p15="http://schemas.microsoft.com/office/powerpoint/2012/main">
        <p15:guide id="4" pos="6472"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2206" userDrawn="1">
          <p15:clr>
            <a:srgbClr val="65CEFF"/>
          </p15:clr>
        </p15:guide>
        <p15:guide id="10" orient="horz" pos="2343"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a:extLst>
              <a:ext uri="{FF2B5EF4-FFF2-40B4-BE49-F238E27FC236}">
                <a16:creationId xmlns:a16="http://schemas.microsoft.com/office/drawing/2014/main" id="{90866A30-329B-420B-B42B-2C69E0DE6D9B}"/>
              </a:ext>
            </a:extLst>
          </p:cNvPr>
          <p:cNvSpPr>
            <a:spLocks noGrp="1"/>
          </p:cNvSpPr>
          <p:nvPr>
            <p:ph type="pic" sz="quarter" idx="12"/>
          </p:nvPr>
        </p:nvSpPr>
        <p:spPr bwMode="ltGray">
          <a:xfrm>
            <a:off x="411161" y="1414800"/>
            <a:ext cx="7199313" cy="4752000"/>
          </a:xfrm>
          <a:solidFill>
            <a:schemeClr val="bg2"/>
          </a:solidFill>
        </p:spPr>
        <p:txBody>
          <a:bodyPr>
            <a:noAutofit/>
          </a:bodyPr>
          <a:lstStyle/>
          <a:p>
            <a:endParaRPr lang="en-US" dirty="0"/>
          </a:p>
        </p:txBody>
      </p:sp>
      <p:sp>
        <p:nvSpPr>
          <p:cNvPr id="4" name="Copy">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3" name="Footer Placeholder">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r>
              <a:rPr lang="en-US"/>
              <a:t>Restricted | © Siemens 2022 | 2022-MM-DD | Author | Title | Siemens Digital Industries Software | Where today meets tomorrow.</a:t>
            </a:r>
            <a:endParaRPr lang="en-US" dirty="0"/>
          </a:p>
        </p:txBody>
      </p:sp>
      <p:sp>
        <p:nvSpPr>
          <p:cNvPr id="5" name="Slide Number Placeholder">
            <a:extLst>
              <a:ext uri="{FF2B5EF4-FFF2-40B4-BE49-F238E27FC236}">
                <a16:creationId xmlns:a16="http://schemas.microsoft.com/office/drawing/2014/main" id="{95022CCB-0484-488B-8637-222C3919B0F7}"/>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dirty="0"/>
          </a:p>
        </p:txBody>
      </p:sp>
      <p:pic>
        <p:nvPicPr>
          <p:cNvPr id="9" name="Siemens Logo">
            <a:extLst>
              <a:ext uri="{FF2B5EF4-FFF2-40B4-BE49-F238E27FC236}">
                <a16:creationId xmlns:a16="http://schemas.microsoft.com/office/drawing/2014/main" id="{F468BE17-5D03-45C2-9D37-CF354AAA9589}"/>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408848882"/>
      </p:ext>
    </p:extLst>
  </p:cSld>
  <p:clrMapOvr>
    <a:masterClrMapping/>
  </p:clrMapOvr>
  <p:extLst>
    <p:ext uri="{DCECCB84-F9BA-43D5-87BE-67443E8EF086}">
      <p15:sldGuideLst xmlns:p15="http://schemas.microsoft.com/office/powerpoint/2012/main">
        <p15:guide id="2" pos="4794" userDrawn="1">
          <p15:clr>
            <a:srgbClr val="65CEFF"/>
          </p15:clr>
        </p15:guide>
        <p15:guide id="3" pos="5066" userDrawn="1">
          <p15:clr>
            <a:srgbClr val="65CEFF"/>
          </p15:clr>
        </p15:guide>
        <p15:guide id="4" pos="6472"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3658" userDrawn="1">
          <p15:clr>
            <a:srgbClr val="65CEFF"/>
          </p15:clr>
        </p15:guide>
        <p15:guide id="10" orient="horz" pos="3885" userDrawn="1">
          <p15:clr>
            <a:srgbClr val="65CEFF"/>
          </p15:clr>
        </p15:guide>
        <p15:guide id="11" orient="horz" pos="4157" userDrawn="1">
          <p15:clr>
            <a:srgbClr val="65CEF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dirty="0"/>
              <a:t>Click to edit Master title style</a:t>
            </a:r>
          </a:p>
        </p:txBody>
      </p:sp>
      <p:sp>
        <p:nvSpPr>
          <p:cNvPr id="3" name="Footer Placeholder">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r>
              <a:rPr lang="en-US"/>
              <a:t>Restricted | © Siemens 2022 | 2022-MM-DD | Author | Title | Siemens Digital Industries Software | Where today meets tomorrow.</a:t>
            </a:r>
            <a:endParaRPr lang="en-US" dirty="0"/>
          </a:p>
        </p:txBody>
      </p:sp>
      <p:sp>
        <p:nvSpPr>
          <p:cNvPr id="5" name="Slide Number Placeholder">
            <a:extLst>
              <a:ext uri="{FF2B5EF4-FFF2-40B4-BE49-F238E27FC236}">
                <a16:creationId xmlns:a16="http://schemas.microsoft.com/office/drawing/2014/main" id="{CE0A22CB-5E69-4817-B713-C02B97CF6B9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dirty="0"/>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8" name="Copy 1">
            <a:extLst>
              <a:ext uri="{FF2B5EF4-FFF2-40B4-BE49-F238E27FC236}">
                <a16:creationId xmlns:a16="http://schemas.microsoft.com/office/drawing/2014/main" id="{82CB14AD-3556-410E-866A-AA4B9E3023F1}"/>
              </a:ext>
            </a:extLst>
          </p:cNvPr>
          <p:cNvSpPr>
            <a:spLocks noGrp="1"/>
          </p:cNvSpPr>
          <p:nvPr>
            <p:ph idx="1"/>
          </p:nvPr>
        </p:nvSpPr>
        <p:spPr>
          <a:xfrm>
            <a:off x="411162" y="1414462"/>
            <a:ext cx="3600000" cy="4392000"/>
          </a:xfrm>
          <a:prstGeom prst="rect">
            <a:avLst/>
          </a:prstGeom>
          <a:ln w="19050">
            <a:solidFill>
              <a:schemeClr val="accent2"/>
            </a:solidFill>
          </a:ln>
        </p:spPr>
        <p:txBody>
          <a:bodyPr lIns="216000" tIns="144000" rIns="216000" bIns="144000">
            <a:noAutofit/>
          </a:bodyPr>
          <a:lstStyle>
            <a:lvl1pPr>
              <a:defRPr>
                <a:ln>
                  <a:noFill/>
                </a:ln>
                <a:solidFill>
                  <a:schemeClr val="tx1"/>
                </a:solidFill>
              </a:defRPr>
            </a:lvl1pPr>
            <a:lvl2pPr>
              <a:buClr>
                <a:srgbClr val="00FFB9"/>
              </a:buClr>
              <a:defRPr>
                <a:ln>
                  <a:noFill/>
                </a:ln>
                <a:solidFill>
                  <a:schemeClr val="tx1"/>
                </a:solidFill>
              </a:defRPr>
            </a:lvl2pPr>
            <a:lvl3pPr>
              <a:buClr>
                <a:srgbClr val="00FFB9"/>
              </a:buClr>
              <a:defRPr>
                <a:ln>
                  <a:noFill/>
                </a:ln>
                <a:solidFill>
                  <a:schemeClr val="tx1"/>
                </a:solidFill>
              </a:defRPr>
            </a:lvl3pPr>
            <a:lvl4pPr>
              <a:buClr>
                <a:srgbClr val="00FFB9"/>
              </a:buClr>
              <a:defRPr>
                <a:ln>
                  <a:noFill/>
                </a:ln>
                <a:solidFill>
                  <a:schemeClr val="tx1"/>
                </a:solidFill>
              </a:defRPr>
            </a:lvl4pPr>
            <a:lvl5pPr>
              <a:buClr>
                <a:srgbClr val="00FFB9"/>
              </a:buClr>
              <a:defRPr>
                <a:ln>
                  <a:noFill/>
                </a:ln>
                <a:solidFill>
                  <a:schemeClr val="tx1"/>
                </a:solidFill>
              </a:defRPr>
            </a:lvl5pPr>
            <a:lvl6pPr>
              <a:buClr>
                <a:srgbClr val="00FFB9"/>
              </a:buClr>
              <a:defRPr>
                <a:ln>
                  <a:noFill/>
                </a:ln>
                <a:solidFill>
                  <a:schemeClr val="bg1"/>
                </a:solidFill>
              </a:defRPr>
            </a:lvl6pPr>
            <a:lvl7pPr>
              <a:buClr>
                <a:srgbClr val="00FFB9"/>
              </a:buClr>
              <a:defRPr>
                <a:ln>
                  <a:noFill/>
                </a:ln>
                <a:solidFill>
                  <a:schemeClr val="bg1"/>
                </a:solidFill>
              </a:defRPr>
            </a:lvl7pPr>
            <a:lvl8pPr>
              <a:buClr>
                <a:srgbClr val="00FFB9"/>
              </a:buClr>
              <a:defRPr>
                <a:ln>
                  <a:noFill/>
                </a:ln>
                <a:solidFill>
                  <a:schemeClr val="bg1"/>
                </a:solidFill>
              </a:defRPr>
            </a:lvl8pPr>
            <a:lvl9pPr>
              <a:buClr>
                <a:srgbClr val="00FFB9"/>
              </a:buClr>
              <a:defRPr>
                <a:ln>
                  <a:noFill/>
                </a:ln>
                <a:solidFill>
                  <a:schemeClr val="bg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py 2">
            <a:extLst>
              <a:ext uri="{FF2B5EF4-FFF2-40B4-BE49-F238E27FC236}">
                <a16:creationId xmlns:a16="http://schemas.microsoft.com/office/drawing/2014/main" id="{39815027-31C3-4B20-A4E1-0349A32D8726}"/>
              </a:ext>
            </a:extLst>
          </p:cNvPr>
          <p:cNvSpPr>
            <a:spLocks noGrp="1"/>
          </p:cNvSpPr>
          <p:nvPr>
            <p:ph idx="15"/>
          </p:nvPr>
        </p:nvSpPr>
        <p:spPr>
          <a:xfrm>
            <a:off x="4299176" y="1414462"/>
            <a:ext cx="3600000" cy="4392000"/>
          </a:xfrm>
          <a:prstGeom prst="rect">
            <a:avLst/>
          </a:prstGeom>
          <a:ln w="19050">
            <a:solidFill>
              <a:schemeClr val="accent2"/>
            </a:solidFill>
          </a:ln>
        </p:spPr>
        <p:txBody>
          <a:bodyPr lIns="216000" tIns="144000" rIns="216000" bIns="144000">
            <a:noAutofit/>
          </a:bodyPr>
          <a:lstStyle>
            <a:lvl1pPr>
              <a:defRPr>
                <a:ln>
                  <a:noFill/>
                </a:ln>
                <a:solidFill>
                  <a:schemeClr val="tx1"/>
                </a:solidFill>
              </a:defRPr>
            </a:lvl1pPr>
            <a:lvl2pPr>
              <a:buClr>
                <a:srgbClr val="00FFB9"/>
              </a:buClr>
              <a:defRPr>
                <a:ln>
                  <a:noFill/>
                </a:ln>
                <a:solidFill>
                  <a:schemeClr val="tx1"/>
                </a:solidFill>
              </a:defRPr>
            </a:lvl2pPr>
            <a:lvl3pPr>
              <a:buClr>
                <a:srgbClr val="00FFB9"/>
              </a:buClr>
              <a:defRPr>
                <a:ln>
                  <a:noFill/>
                </a:ln>
                <a:solidFill>
                  <a:schemeClr val="tx1"/>
                </a:solidFill>
              </a:defRPr>
            </a:lvl3pPr>
            <a:lvl4pPr>
              <a:buClr>
                <a:srgbClr val="00FFB9"/>
              </a:buClr>
              <a:defRPr>
                <a:ln>
                  <a:noFill/>
                </a:ln>
                <a:solidFill>
                  <a:schemeClr val="tx1"/>
                </a:solidFill>
              </a:defRPr>
            </a:lvl4pPr>
            <a:lvl5pPr>
              <a:buClr>
                <a:srgbClr val="00FFB9"/>
              </a:buClr>
              <a:defRPr>
                <a:ln>
                  <a:noFill/>
                </a:ln>
                <a:solidFill>
                  <a:schemeClr val="tx1"/>
                </a:solidFill>
              </a:defRPr>
            </a:lvl5pPr>
            <a:lvl6pPr>
              <a:buClr>
                <a:srgbClr val="00FFB9"/>
              </a:buClr>
              <a:defRPr>
                <a:ln>
                  <a:noFill/>
                </a:ln>
                <a:solidFill>
                  <a:schemeClr val="bg1"/>
                </a:solidFill>
              </a:defRPr>
            </a:lvl6pPr>
            <a:lvl7pPr>
              <a:buClr>
                <a:srgbClr val="00FFB9"/>
              </a:buClr>
              <a:defRPr>
                <a:ln>
                  <a:noFill/>
                </a:ln>
                <a:solidFill>
                  <a:schemeClr val="bg1"/>
                </a:solidFill>
              </a:defRPr>
            </a:lvl7pPr>
            <a:lvl8pPr>
              <a:buClr>
                <a:srgbClr val="00FFB9"/>
              </a:buClr>
              <a:defRPr>
                <a:ln>
                  <a:noFill/>
                </a:ln>
                <a:solidFill>
                  <a:schemeClr val="bg1"/>
                </a:solidFill>
              </a:defRPr>
            </a:lvl8pPr>
            <a:lvl9pPr>
              <a:buClr>
                <a:srgbClr val="00FFB9"/>
              </a:buClr>
              <a:defRPr>
                <a:ln>
                  <a:noFill/>
                </a:ln>
                <a:solidFill>
                  <a:schemeClr val="bg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py 3">
            <a:extLst>
              <a:ext uri="{FF2B5EF4-FFF2-40B4-BE49-F238E27FC236}">
                <a16:creationId xmlns:a16="http://schemas.microsoft.com/office/drawing/2014/main" id="{69D669AC-39CF-484C-80AE-48083C79014A}"/>
              </a:ext>
            </a:extLst>
          </p:cNvPr>
          <p:cNvSpPr>
            <a:spLocks noGrp="1"/>
          </p:cNvSpPr>
          <p:nvPr>
            <p:ph idx="12"/>
          </p:nvPr>
        </p:nvSpPr>
        <p:spPr>
          <a:xfrm>
            <a:off x="8187189" y="1414462"/>
            <a:ext cx="3600000" cy="4392000"/>
          </a:xfrm>
          <a:prstGeom prst="rect">
            <a:avLst/>
          </a:prstGeom>
          <a:ln w="19050">
            <a:solidFill>
              <a:schemeClr val="accent2"/>
            </a:solidFill>
          </a:ln>
        </p:spPr>
        <p:txBody>
          <a:bodyPr vert="horz" lIns="216000" tIns="144000" rIns="216000" bIns="144000" rtlCol="0">
            <a:noAutofit/>
          </a:bodyPr>
          <a:lstStyle>
            <a:lvl1pPr>
              <a:defRPr lang="en-US" dirty="0">
                <a:ln>
                  <a:noFill/>
                </a:ln>
                <a:solidFill>
                  <a:schemeClr val="tx1"/>
                </a:solidFill>
              </a:defRPr>
            </a:lvl1pPr>
            <a:lvl2pPr>
              <a:buClr>
                <a:schemeClr val="accent1"/>
              </a:buClr>
              <a:defRPr lang="en-US" dirty="0">
                <a:ln>
                  <a:noFill/>
                </a:ln>
                <a:solidFill>
                  <a:schemeClr val="tx1"/>
                </a:solidFill>
              </a:defRPr>
            </a:lvl2pPr>
            <a:lvl3pPr>
              <a:buClr>
                <a:schemeClr val="accent1"/>
              </a:buClr>
              <a:defRPr lang="en-US" dirty="0">
                <a:ln>
                  <a:noFill/>
                </a:ln>
                <a:solidFill>
                  <a:schemeClr val="tx1"/>
                </a:solidFill>
              </a:defRPr>
            </a:lvl3pPr>
            <a:lvl4pPr>
              <a:buClr>
                <a:schemeClr val="accent1"/>
              </a:buClr>
              <a:defRPr lang="en-US" dirty="0">
                <a:ln>
                  <a:noFill/>
                </a:ln>
                <a:solidFill>
                  <a:schemeClr val="tx1"/>
                </a:solidFill>
              </a:defRPr>
            </a:lvl4pPr>
            <a:lvl5pPr>
              <a:buClr>
                <a:schemeClr val="accent1"/>
              </a:buClr>
              <a:defRPr lang="en-US" dirty="0">
                <a:ln>
                  <a:noFill/>
                </a:ln>
                <a:solidFill>
                  <a:schemeClr val="tx1"/>
                </a:solidFill>
              </a:defRPr>
            </a:lvl5pPr>
            <a:lvl6pPr>
              <a:buClr>
                <a:schemeClr val="accent1"/>
              </a:buClr>
              <a:defRPr lang="en-US" dirty="0">
                <a:ln>
                  <a:noFill/>
                </a:ln>
                <a:solidFill>
                  <a:schemeClr val="bg1"/>
                </a:solidFill>
              </a:defRPr>
            </a:lvl6pPr>
            <a:lvl7pPr>
              <a:buClr>
                <a:schemeClr val="accent1"/>
              </a:buClr>
              <a:defRPr lang="en-US" dirty="0">
                <a:ln>
                  <a:noFill/>
                </a:ln>
                <a:solidFill>
                  <a:schemeClr val="bg1"/>
                </a:solidFill>
              </a:defRPr>
            </a:lvl7pPr>
            <a:lvl8pPr>
              <a:buClr>
                <a:schemeClr val="accent1"/>
              </a:buClr>
              <a:defRPr lang="en-US" dirty="0">
                <a:ln>
                  <a:noFill/>
                </a:ln>
                <a:solidFill>
                  <a:schemeClr val="bg1"/>
                </a:solidFill>
              </a:defRPr>
            </a:lvl8pPr>
            <a:lvl9pPr>
              <a:buClr>
                <a:schemeClr val="accent1"/>
              </a:buClr>
              <a:defRPr lang="en-US" dirty="0">
                <a:ln>
                  <a:noFill/>
                </a:ln>
                <a:solidFill>
                  <a:schemeClr val="bg1"/>
                </a:solidFill>
              </a:defRPr>
            </a:lvl9pPr>
          </a:lstStyle>
          <a:p>
            <a:pPr lvl="0"/>
            <a:r>
              <a:rPr lang="en-US" dirty="0"/>
              <a:t>Click to edit Master text styles</a:t>
            </a:r>
          </a:p>
          <a:p>
            <a:pPr lvl="1">
              <a:buClr>
                <a:srgbClr val="00FFB9"/>
              </a:buClr>
            </a:pPr>
            <a:r>
              <a:rPr lang="en-US" dirty="0"/>
              <a:t>Second level</a:t>
            </a:r>
          </a:p>
          <a:p>
            <a:pPr lvl="2">
              <a:buClr>
                <a:srgbClr val="00FFB9"/>
              </a:buClr>
            </a:pPr>
            <a:r>
              <a:rPr lang="en-US" dirty="0"/>
              <a:t>Third level</a:t>
            </a:r>
          </a:p>
          <a:p>
            <a:pPr lvl="3">
              <a:buClr>
                <a:srgbClr val="00FFB9"/>
              </a:buClr>
            </a:pPr>
            <a:r>
              <a:rPr lang="en-US" dirty="0"/>
              <a:t>Fourth level</a:t>
            </a:r>
          </a:p>
          <a:p>
            <a:pPr lvl="4">
              <a:buClr>
                <a:srgbClr val="00FFB9"/>
              </a:buClr>
            </a:pPr>
            <a:r>
              <a:rPr lang="en-US" dirty="0"/>
              <a:t>Fifth level</a:t>
            </a:r>
          </a:p>
        </p:txBody>
      </p:sp>
    </p:spTree>
    <p:extLst>
      <p:ext uri="{BB962C8B-B14F-4D97-AF65-F5344CB8AC3E}">
        <p14:creationId xmlns:p14="http://schemas.microsoft.com/office/powerpoint/2010/main" val="2912428891"/>
      </p:ext>
    </p:extLst>
  </p:cSld>
  <p:clrMapOvr>
    <a:masterClrMapping/>
  </p:clrMapOvr>
  <p:extLst>
    <p:ext uri="{DCECCB84-F9BA-43D5-87BE-67443E8EF086}">
      <p15:sldGuideLst xmlns:p15="http://schemas.microsoft.com/office/powerpoint/2012/main">
        <p15:guide id="2" pos="6472" userDrawn="1">
          <p15:clr>
            <a:srgbClr val="65CEFF"/>
          </p15:clr>
        </p15:guide>
        <p15:guide id="4" orient="horz" pos="302" userDrawn="1">
          <p15:clr>
            <a:srgbClr val="65CEFF"/>
          </p15:clr>
        </p15:guide>
        <p15:guide id="5" orient="horz" pos="664" userDrawn="1">
          <p15:clr>
            <a:srgbClr val="65CEFF"/>
          </p15:clr>
        </p15:guide>
        <p15:guide id="6" orient="horz" pos="891" userDrawn="1">
          <p15:clr>
            <a:srgbClr val="65CEFF"/>
          </p15:clr>
        </p15:guide>
        <p15:guide id="7" orient="horz" pos="3658" userDrawn="1">
          <p15:clr>
            <a:srgbClr val="65CEFF"/>
          </p15:clr>
        </p15:guide>
        <p15:guide id="8" orient="horz" pos="3885" userDrawn="1">
          <p15:clr>
            <a:srgbClr val="65CEFF"/>
          </p15:clr>
        </p15:guide>
        <p15:guide id="9" orient="horz" pos="4157" userDrawn="1">
          <p15:clr>
            <a:srgbClr val="65CEF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1"/>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dirty="0"/>
              <a:t>Please insert quote here</a:t>
            </a:r>
          </a:p>
          <a:p>
            <a:pPr lvl="1"/>
            <a:r>
              <a:rPr lang="en-US" dirty="0"/>
              <a:t>Name, Author</a:t>
            </a:r>
          </a:p>
        </p:txBody>
      </p:sp>
      <p:sp>
        <p:nvSpPr>
          <p:cNvPr id="12" name="Quote marks">
            <a:extLst>
              <a:ext uri="{FF2B5EF4-FFF2-40B4-BE49-F238E27FC236}">
                <a16:creationId xmlns:a16="http://schemas.microsoft.com/office/drawing/2014/main" id="{58EF2AB0-A78A-44C9-9A7D-F20D9ED854E0}"/>
              </a:ext>
            </a:extLst>
          </p:cNvPr>
          <p:cNvSpPr/>
          <p:nvPr/>
        </p:nvSpPr>
        <p:spPr bwMode="black">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0">
                <a:srgbClr val="00FFB9"/>
              </a:gs>
              <a:gs pos="100000">
                <a:srgbClr val="00E6DC"/>
              </a:gs>
            </a:gsLst>
            <a:lin ang="5400000" scaled="1"/>
          </a:gradFill>
          <a:ln w="61580" cap="flat">
            <a:noFill/>
            <a:prstDash val="solid"/>
            <a:miter/>
          </a:ln>
        </p:spPr>
        <p:txBody>
          <a:bodyPr rtlCol="0" anchor="ctr"/>
          <a:lstStyle/>
          <a:p>
            <a:endParaRPr lang="en-US" dirty="0"/>
          </a:p>
        </p:txBody>
      </p:sp>
      <p:sp>
        <p:nvSpPr>
          <p:cNvPr id="2" name="Footer Placeholder">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r>
              <a:rPr lang="en-US"/>
              <a:t>Restricted | © Siemens 2022 | 2022-MM-DD | Author | Title | Siemens Digital Industries Software | Where today meets tomorrow.</a:t>
            </a:r>
            <a:endParaRPr lang="en-US" dirty="0"/>
          </a:p>
        </p:txBody>
      </p:sp>
      <p:sp>
        <p:nvSpPr>
          <p:cNvPr id="3" name="Slide Number Placeholder">
            <a:extLst>
              <a:ext uri="{FF2B5EF4-FFF2-40B4-BE49-F238E27FC236}">
                <a16:creationId xmlns:a16="http://schemas.microsoft.com/office/drawing/2014/main" id="{4131F54F-C70B-4435-91E6-F995F83E6C69}"/>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dirty="0"/>
          </a:p>
        </p:txBody>
      </p:sp>
      <p:pic>
        <p:nvPicPr>
          <p:cNvPr id="4" name="Siemens Logo">
            <a:extLst>
              <a:ext uri="{FF2B5EF4-FFF2-40B4-BE49-F238E27FC236}">
                <a16:creationId xmlns:a16="http://schemas.microsoft.com/office/drawing/2014/main" id="{F8D833B7-9866-4D2D-AEB7-012D6DDE2A3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2263419937"/>
      </p:ext>
    </p:extLst>
  </p:cSld>
  <p:clrMapOvr>
    <a:masterClrMapping/>
  </p:clrMapOvr>
  <p:extLst>
    <p:ext uri="{DCECCB84-F9BA-43D5-87BE-67443E8EF086}">
      <p15:sldGuideLst xmlns:p15="http://schemas.microsoft.com/office/powerpoint/2012/main">
        <p15:guide id="2" pos="6472" userDrawn="1">
          <p15:clr>
            <a:srgbClr val="65CEFF"/>
          </p15:clr>
        </p15:guide>
        <p15:guide id="4" orient="horz" pos="891" userDrawn="1">
          <p15:clr>
            <a:srgbClr val="65CEFF"/>
          </p15:clr>
        </p15:guide>
        <p15:guide id="5" orient="horz" pos="1073" userDrawn="1">
          <p15:clr>
            <a:srgbClr val="65CEFF"/>
          </p15:clr>
        </p15:guide>
        <p15:guide id="6" orient="horz" pos="2206" userDrawn="1">
          <p15:clr>
            <a:srgbClr val="65CEFF"/>
          </p15:clr>
        </p15:guide>
        <p15:guide id="7" orient="horz" pos="2343" userDrawn="1">
          <p15:clr>
            <a:srgbClr val="65CEFF"/>
          </p15:clr>
        </p15:guide>
        <p15:guide id="8" orient="horz" pos="3658" userDrawn="1">
          <p15:clr>
            <a:srgbClr val="65CEFF"/>
          </p15:clr>
        </p15:guide>
        <p15:guide id="9" orient="horz" pos="3885" userDrawn="1">
          <p15:clr>
            <a:srgbClr val="65CEFF"/>
          </p15:clr>
        </p15:guide>
        <p15:guide id="10" orient="horz" pos="4157" userDrawn="1">
          <p15:clr>
            <a:srgbClr val="65CEFF"/>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a:gradFill>
                  <a:gsLst>
                    <a:gs pos="0">
                      <a:schemeClr val="accent2"/>
                    </a:gs>
                    <a:gs pos="100000">
                      <a:schemeClr val="accent3"/>
                    </a:gs>
                  </a:gsLst>
                  <a:lin ang="0" scaled="1"/>
                </a:gradFill>
              </a:defRPr>
            </a:lvl1pPr>
          </a:lstStyle>
          <a:p>
            <a:r>
              <a:rPr lang="en-US" dirty="0"/>
              <a:t>Click to edit Master title style</a:t>
            </a:r>
          </a:p>
        </p:txBody>
      </p:sp>
      <p:sp>
        <p:nvSpPr>
          <p:cNvPr id="2" name="Footer Placeholder">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r>
              <a:rPr lang="en-US"/>
              <a:t>Restricted | © Siemens 2022 | 2022-MM-DD | Author | Title | Siemens Digital Industries Software | Where today meets tomorrow.</a:t>
            </a:r>
            <a:endParaRPr lang="en-US" dirty="0"/>
          </a:p>
        </p:txBody>
      </p:sp>
      <p:sp>
        <p:nvSpPr>
          <p:cNvPr id="3" name="Slide Number Placeholder">
            <a:extLst>
              <a:ext uri="{FF2B5EF4-FFF2-40B4-BE49-F238E27FC236}">
                <a16:creationId xmlns:a16="http://schemas.microsoft.com/office/drawing/2014/main" id="{D52C2AF7-8539-453F-BD56-35B696DB2073}"/>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dirty="0"/>
          </a:p>
        </p:txBody>
      </p:sp>
      <p:pic>
        <p:nvPicPr>
          <p:cNvPr id="4" name="Siemens Logo">
            <a:extLst>
              <a:ext uri="{FF2B5EF4-FFF2-40B4-BE49-F238E27FC236}">
                <a16:creationId xmlns:a16="http://schemas.microsoft.com/office/drawing/2014/main" id="{F8D833B7-9866-4D2D-AEB7-012D6DDE2A3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271878887"/>
      </p:ext>
    </p:extLst>
  </p:cSld>
  <p:clrMapOvr>
    <a:masterClrMapping/>
  </p:clrMapOvr>
  <p:extLst>
    <p:ext uri="{DCECCB84-F9BA-43D5-87BE-67443E8EF086}">
      <p15:sldGuideLst xmlns:p15="http://schemas.microsoft.com/office/powerpoint/2012/main">
        <p15:guide id="2" pos="6472">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tx2"/>
        </a:solid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B29E3DA4-014E-4F3D-8186-84366ADFCB03}"/>
              </a:ext>
            </a:extLst>
          </p:cNvPr>
          <p:cNvSpPr>
            <a:spLocks noGrp="1"/>
          </p:cNvSpPr>
          <p:nvPr>
            <p:ph type="title" hasCustomPrompt="1"/>
          </p:nvPr>
        </p:nvSpPr>
        <p:spPr>
          <a:xfrm>
            <a:off x="411163" y="1234800"/>
            <a:ext cx="9863237" cy="1162523"/>
          </a:xfrm>
          <a:blipFill dpi="0" rotWithShape="1">
            <a:blip r:embed="rId2">
              <a:extLst>
                <a:ext uri="{96DAC541-7B7A-43D3-8B79-37D633B846F1}">
                  <asvg:svgBlip xmlns:asvg="http://schemas.microsoft.com/office/drawing/2016/SVG/main" r:embed="rId3"/>
                </a:ext>
              </a:extLst>
            </a:blip>
            <a:srcRect/>
            <a:stretch>
              <a:fillRect/>
            </a:stretch>
          </a:blipFill>
        </p:spPr>
        <p:txBody>
          <a:bodyPr wrap="square" lIns="0" tIns="54000" rIns="0" bIns="0" anchor="t" anchorCtr="0">
            <a:spAutoFit/>
          </a:bodyPr>
          <a:lstStyle>
            <a:lvl1pPr marL="540000">
              <a:defRPr lang="en-US" sz="8000" b="1" kern="1200" dirty="0">
                <a:solidFill>
                  <a:schemeClr val="bg1"/>
                </a:solidFill>
                <a:latin typeface="+mj-lt"/>
                <a:ea typeface="+mj-ea"/>
                <a:cs typeface="+mj-cs"/>
              </a:defRPr>
            </a:lvl1pPr>
          </a:lstStyle>
          <a:p>
            <a:r>
              <a:rPr lang="en-US" dirty="0"/>
              <a:t>Agenda</a:t>
            </a:r>
          </a:p>
        </p:txBody>
      </p:sp>
      <p:sp>
        <p:nvSpPr>
          <p:cNvPr id="3" name="Copy">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1058400" y="2397324"/>
            <a:ext cx="9216000" cy="3409751"/>
          </a:xfrm>
          <a:prstGeom prst="rect">
            <a:avLst/>
          </a:prstGeom>
        </p:spPr>
        <p:txBody>
          <a:bodyPr tIns="108000">
            <a:noAutofit/>
          </a:bodyPr>
          <a:lstStyle>
            <a:lvl1pPr marL="0" indent="0" algn="l">
              <a:spcAft>
                <a:spcPts val="0"/>
              </a:spcAft>
              <a:buNone/>
              <a:defRPr sz="1800" b="1">
                <a:solidFill>
                  <a:schemeClr val="bg1"/>
                </a:solidFill>
              </a:defRPr>
            </a:lvl1pPr>
            <a:lvl2pPr marL="0" indent="0" algn="l">
              <a:spcBef>
                <a:spcPts val="600"/>
              </a:spcBef>
              <a:spcAft>
                <a:spcPts val="0"/>
              </a:spcAft>
              <a:buFontTx/>
              <a:buNone/>
              <a:defRPr sz="1400" b="1">
                <a:solidFill>
                  <a:schemeClr val="bg1"/>
                </a:solidFill>
              </a:defRPr>
            </a:lvl2pPr>
            <a:lvl3pPr marL="180000" indent="-180000" algn="l">
              <a:spcAft>
                <a:spcPts val="0"/>
              </a:spcAft>
              <a:buFontTx/>
              <a:buNone/>
              <a:defRPr sz="1400" b="0"/>
            </a:lvl3pPr>
            <a:lvl4pPr marL="360000" indent="-180000" algn="l">
              <a:spcAft>
                <a:spcPts val="0"/>
              </a:spcAft>
              <a:buFontTx/>
              <a:buNone/>
              <a:defRPr sz="1400"/>
            </a:lvl4pPr>
            <a:lvl5pPr marL="360000" indent="-180000" algn="l">
              <a:spcAft>
                <a:spcPts val="0"/>
              </a:spcAft>
              <a:buFontTx/>
              <a:buNone/>
              <a:defRPr sz="1400" b="1"/>
            </a:lvl5pPr>
            <a:lvl6pPr marL="540000" indent="-180000" algn="l">
              <a:spcAft>
                <a:spcPts val="0"/>
              </a:spcAft>
              <a:buFont typeface="Arial" panose="020B0604020202020204" pitchFamily="34" charset="0"/>
              <a:buChar char="•"/>
              <a:defRPr sz="1400"/>
            </a:lvl6pPr>
            <a:lvl7pPr marL="540000" indent="-180000" algn="l">
              <a:spcAft>
                <a:spcPts val="0"/>
              </a:spcAft>
              <a:buFont typeface="Arial" panose="020B0604020202020204" pitchFamily="34" charset="0"/>
              <a:buChar char="•"/>
              <a:defRPr sz="1400" b="1"/>
            </a:lvl7pPr>
            <a:lvl8pPr marL="720000" indent="-180000" algn="l">
              <a:spcAft>
                <a:spcPts val="0"/>
              </a:spcAft>
              <a:buFont typeface="Arial" panose="020B0604020202020204" pitchFamily="34" charset="0"/>
              <a:buChar char="•"/>
              <a:defRPr sz="1400"/>
            </a:lvl8pPr>
            <a:lvl9pPr marL="720000" indent="-180000" algn="l">
              <a:spcAft>
                <a:spcPts val="0"/>
              </a:spcAft>
              <a:buFont typeface="Arial" panose="020B0604020202020204" pitchFamily="34" charset="0"/>
              <a:buChar char="•"/>
              <a:defRPr sz="1400" b="1"/>
            </a:lvl9pPr>
          </a:lstStyle>
          <a:p>
            <a:pPr lvl="0"/>
            <a:r>
              <a:rPr lang="en-US" dirty="0"/>
              <a:t>Click to edit the agenda</a:t>
            </a:r>
            <a:br>
              <a:rPr lang="en-US" dirty="0"/>
            </a:br>
            <a:r>
              <a:rPr lang="en-US" dirty="0"/>
              <a:t>Item 2</a:t>
            </a:r>
          </a:p>
          <a:p>
            <a:pPr lvl="0"/>
            <a:r>
              <a:rPr lang="en-US" dirty="0"/>
              <a:t>Item 3</a:t>
            </a:r>
          </a:p>
          <a:p>
            <a:pPr lvl="1"/>
            <a:endParaRPr lang="en-US" dirty="0"/>
          </a:p>
        </p:txBody>
      </p:sp>
      <p:sp>
        <p:nvSpPr>
          <p:cNvPr id="8" name="Footer Placeholder">
            <a:extLst>
              <a:ext uri="{FF2B5EF4-FFF2-40B4-BE49-F238E27FC236}">
                <a16:creationId xmlns:a16="http://schemas.microsoft.com/office/drawing/2014/main" id="{3279A350-3BB2-4CA2-A422-8F5A951F6F64}"/>
              </a:ext>
            </a:extLst>
          </p:cNvPr>
          <p:cNvSpPr>
            <a:spLocks noGrp="1"/>
          </p:cNvSpPr>
          <p:nvPr>
            <p:ph type="ftr" sz="quarter" idx="10"/>
          </p:nvPr>
        </p:nvSpPr>
        <p:spPr/>
        <p:txBody>
          <a:bodyPr/>
          <a:lstStyle>
            <a:lvl1pPr>
              <a:defRPr>
                <a:solidFill>
                  <a:schemeClr val="bg1"/>
                </a:solidFill>
              </a:defRPr>
            </a:lvl1pPr>
          </a:lstStyle>
          <a:p>
            <a:r>
              <a:rPr lang="en-US"/>
              <a:t>Restricted | © Siemens 2022 | 2022-MM-DD | Author | Title | Siemens Digital Industries Software | Where today meets tomorrow.</a:t>
            </a:r>
            <a:endParaRPr lang="en-US" dirty="0"/>
          </a:p>
        </p:txBody>
      </p:sp>
      <p:sp>
        <p:nvSpPr>
          <p:cNvPr id="9" name="Slide Number Placeholder">
            <a:extLst>
              <a:ext uri="{FF2B5EF4-FFF2-40B4-BE49-F238E27FC236}">
                <a16:creationId xmlns:a16="http://schemas.microsoft.com/office/drawing/2014/main" id="{CFF9630D-791D-45AE-8E5E-36F747F599E9}"/>
              </a:ext>
            </a:extLst>
          </p:cNvPr>
          <p:cNvSpPr>
            <a:spLocks noGrp="1"/>
          </p:cNvSpPr>
          <p:nvPr>
            <p:ph type="sldNum" sz="quarter" idx="11"/>
          </p:nvPr>
        </p:nvSpPr>
        <p:spPr/>
        <p:txBody>
          <a:bodyPr/>
          <a:lstStyle>
            <a:lvl1pPr>
              <a:defRPr>
                <a:solidFill>
                  <a:schemeClr val="bg1"/>
                </a:solidFill>
              </a:defRPr>
            </a:lvl1pPr>
          </a:lstStyle>
          <a:p>
            <a:r>
              <a:rPr lang="en-US"/>
              <a:t>Page </a:t>
            </a:r>
            <a:fld id="{15EBE321-CBB1-4E91-BD14-37C8D44326FB}" type="slidenum">
              <a:rPr lang="en-US" smtClean="0"/>
              <a:pPr/>
              <a:t>‹#›</a:t>
            </a:fld>
            <a:endParaRPr lang="en-US" dirty="0"/>
          </a:p>
        </p:txBody>
      </p:sp>
      <p:pic>
        <p:nvPicPr>
          <p:cNvPr id="11" name="Siemens Logo">
            <a:extLst>
              <a:ext uri="{FF2B5EF4-FFF2-40B4-BE49-F238E27FC236}">
                <a16:creationId xmlns:a16="http://schemas.microsoft.com/office/drawing/2014/main" id="{ECEAA6E3-1B84-5F4F-AA15-65CC04A1F3F9}"/>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34472" y="6419088"/>
            <a:ext cx="1152144" cy="183191"/>
          </a:xfrm>
          <a:prstGeom prst="rect">
            <a:avLst/>
          </a:prstGeom>
        </p:spPr>
      </p:pic>
    </p:spTree>
    <p:extLst>
      <p:ext uri="{BB962C8B-B14F-4D97-AF65-F5344CB8AC3E}">
        <p14:creationId xmlns:p14="http://schemas.microsoft.com/office/powerpoint/2010/main" val="21897980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6472">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ntact">
    <p:bg>
      <p:bgPr>
        <a:solidFill>
          <a:schemeClr val="tx2"/>
        </a:solid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B29E3DA4-014E-4F3D-8186-84366ADFCB03}"/>
              </a:ext>
            </a:extLst>
          </p:cNvPr>
          <p:cNvSpPr>
            <a:spLocks noGrp="1"/>
          </p:cNvSpPr>
          <p:nvPr>
            <p:ph type="title" hasCustomPrompt="1"/>
          </p:nvPr>
        </p:nvSpPr>
        <p:spPr>
          <a:xfrm>
            <a:off x="411163" y="1234800"/>
            <a:ext cx="9863237" cy="1162523"/>
          </a:xfrm>
          <a:blipFill dpi="0" rotWithShape="1">
            <a:blip r:embed="rId2">
              <a:extLst>
                <a:ext uri="{96DAC541-7B7A-43D3-8B79-37D633B846F1}">
                  <asvg:svgBlip xmlns:asvg="http://schemas.microsoft.com/office/drawing/2016/SVG/main" r:embed="rId3"/>
                </a:ext>
              </a:extLst>
            </a:blip>
            <a:srcRect/>
            <a:stretch>
              <a:fillRect/>
            </a:stretch>
          </a:blipFill>
        </p:spPr>
        <p:txBody>
          <a:bodyPr wrap="square" lIns="0" tIns="54000" rIns="0" bIns="0" anchor="t" anchorCtr="0">
            <a:spAutoFit/>
          </a:bodyPr>
          <a:lstStyle>
            <a:lvl1pPr marL="540000">
              <a:defRPr sz="8000">
                <a:solidFill>
                  <a:schemeClr val="bg1"/>
                </a:solidFill>
              </a:defRPr>
            </a:lvl1pPr>
          </a:lstStyle>
          <a:p>
            <a:r>
              <a:rPr lang="en-US" dirty="0"/>
              <a:t>Contact</a:t>
            </a:r>
          </a:p>
        </p:txBody>
      </p:sp>
      <p:sp>
        <p:nvSpPr>
          <p:cNvPr id="3" name="Copy">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1058400" y="2397324"/>
            <a:ext cx="9216000" cy="3409751"/>
          </a:xfrm>
          <a:prstGeom prst="rect">
            <a:avLst/>
          </a:prstGeom>
        </p:spPr>
        <p:txBody>
          <a:bodyPr tIns="108000">
            <a:noAutofit/>
          </a:bodyPr>
          <a:lstStyle>
            <a:lvl1pPr marL="0" indent="0" algn="l">
              <a:spcAft>
                <a:spcPts val="0"/>
              </a:spcAft>
              <a:buNone/>
              <a:defRPr lang="en-US" sz="1600" b="1" kern="1200" dirty="0">
                <a:solidFill>
                  <a:schemeClr val="bg1"/>
                </a:solidFill>
                <a:latin typeface="+mn-lt"/>
                <a:ea typeface="+mn-ea"/>
                <a:cs typeface="+mn-cs"/>
              </a:defRPr>
            </a:lvl1pPr>
            <a:lvl2pPr marL="0" indent="0" algn="l">
              <a:spcBef>
                <a:spcPts val="600"/>
              </a:spcBef>
              <a:spcAft>
                <a:spcPts val="0"/>
              </a:spcAft>
              <a:buFont typeface="Arial" panose="020B0604020202020204" pitchFamily="34" charset="0"/>
              <a:buNone/>
              <a:defRPr sz="1600" b="1">
                <a:solidFill>
                  <a:schemeClr val="bg1"/>
                </a:solidFill>
              </a:defRPr>
            </a:lvl2pPr>
            <a:lvl3pPr marL="180000" indent="-180000" algn="l">
              <a:spcAft>
                <a:spcPts val="0"/>
              </a:spcAft>
              <a:buFontTx/>
              <a:buNone/>
              <a:defRPr sz="1600" b="0">
                <a:solidFill>
                  <a:schemeClr val="bg1"/>
                </a:solidFill>
              </a:defRPr>
            </a:lvl3pPr>
            <a:lvl4pPr marL="360000" indent="-180000" algn="l">
              <a:spcAft>
                <a:spcPts val="0"/>
              </a:spcAft>
              <a:buFontTx/>
              <a:buNone/>
              <a:defRPr sz="1400">
                <a:solidFill>
                  <a:schemeClr val="bg1"/>
                </a:solidFill>
              </a:defRPr>
            </a:lvl4pPr>
            <a:lvl5pPr marL="360000" indent="-180000" algn="l">
              <a:spcAft>
                <a:spcPts val="0"/>
              </a:spcAft>
              <a:buFontTx/>
              <a:buNone/>
              <a:defRPr sz="1400" b="1">
                <a:solidFill>
                  <a:schemeClr val="bg1"/>
                </a:solidFill>
              </a:defRPr>
            </a:lvl5pPr>
            <a:lvl6pPr marL="540000" indent="-180000" algn="l">
              <a:spcAft>
                <a:spcPts val="0"/>
              </a:spcAft>
              <a:buFont typeface="Arial" panose="020B0604020202020204" pitchFamily="34" charset="0"/>
              <a:buChar char="•"/>
              <a:defRPr sz="1400"/>
            </a:lvl6pPr>
            <a:lvl7pPr marL="540000" indent="-180000" algn="l">
              <a:spcAft>
                <a:spcPts val="0"/>
              </a:spcAft>
              <a:buFont typeface="Arial" panose="020B0604020202020204" pitchFamily="34" charset="0"/>
              <a:buChar char="•"/>
              <a:defRPr sz="1400" b="1"/>
            </a:lvl7pPr>
            <a:lvl8pPr marL="720000" indent="-180000" algn="l">
              <a:spcAft>
                <a:spcPts val="0"/>
              </a:spcAft>
              <a:buFont typeface="Arial" panose="020B0604020202020204" pitchFamily="34" charset="0"/>
              <a:buChar char="•"/>
              <a:defRPr sz="1400"/>
            </a:lvl8pPr>
            <a:lvl9pPr marL="720000" indent="-180000" algn="l">
              <a:spcAft>
                <a:spcPts val="0"/>
              </a:spcAft>
              <a:buFont typeface="Arial" panose="020B0604020202020204" pitchFamily="34" charset="0"/>
              <a:buChar char="•"/>
              <a:defRPr sz="1400" b="1"/>
            </a:lvl9pPr>
          </a:lstStyle>
          <a:p>
            <a:pPr marL="0" lvl="1" indent="0" algn="l" defTabSz="914400" rtl="0" eaLnBrk="1" latinLnBrk="0" hangingPunct="1">
              <a:lnSpc>
                <a:spcPct val="110000"/>
              </a:lnSpc>
              <a:spcBef>
                <a:spcPts val="600"/>
              </a:spcBef>
              <a:spcAft>
                <a:spcPts val="0"/>
              </a:spcAft>
              <a:buClr>
                <a:schemeClr val="accent1"/>
              </a:buClr>
              <a:buFont typeface="Arial" panose="020B0604020202020204" pitchFamily="34" charset="0"/>
              <a:buNone/>
            </a:pPr>
            <a:r>
              <a:rPr lang="en-US" dirty="0"/>
              <a:t>Click to edit the contact</a:t>
            </a:r>
          </a:p>
          <a:p>
            <a:pPr lvl="1"/>
            <a:r>
              <a:rPr lang="en-US" dirty="0"/>
              <a:t>Name</a:t>
            </a:r>
          </a:p>
          <a:p>
            <a:pPr lvl="2"/>
            <a:r>
              <a:rPr lang="en-US" dirty="0"/>
              <a:t>Department</a:t>
            </a:r>
          </a:p>
        </p:txBody>
      </p:sp>
      <p:sp>
        <p:nvSpPr>
          <p:cNvPr id="8" name="Footer Placeholder">
            <a:extLst>
              <a:ext uri="{FF2B5EF4-FFF2-40B4-BE49-F238E27FC236}">
                <a16:creationId xmlns:a16="http://schemas.microsoft.com/office/drawing/2014/main" id="{3279A350-3BB2-4CA2-A422-8F5A951F6F64}"/>
              </a:ext>
            </a:extLst>
          </p:cNvPr>
          <p:cNvSpPr>
            <a:spLocks noGrp="1"/>
          </p:cNvSpPr>
          <p:nvPr>
            <p:ph type="ftr" sz="quarter" idx="10"/>
          </p:nvPr>
        </p:nvSpPr>
        <p:spPr/>
        <p:txBody>
          <a:bodyPr/>
          <a:lstStyle>
            <a:lvl1pPr>
              <a:defRPr>
                <a:solidFill>
                  <a:schemeClr val="bg1"/>
                </a:solidFill>
              </a:defRPr>
            </a:lvl1pPr>
          </a:lstStyle>
          <a:p>
            <a:r>
              <a:rPr lang="en-US"/>
              <a:t>Restricted | © Siemens 2022 | 2022-MM-DD | Author | Title | Siemens Digital Industries Software | Where today meets tomorrow.</a:t>
            </a:r>
            <a:endParaRPr lang="en-US" dirty="0"/>
          </a:p>
        </p:txBody>
      </p:sp>
      <p:sp>
        <p:nvSpPr>
          <p:cNvPr id="9" name="Slide Number Placeholder">
            <a:extLst>
              <a:ext uri="{FF2B5EF4-FFF2-40B4-BE49-F238E27FC236}">
                <a16:creationId xmlns:a16="http://schemas.microsoft.com/office/drawing/2014/main" id="{CFF9630D-791D-45AE-8E5E-36F747F599E9}"/>
              </a:ext>
            </a:extLst>
          </p:cNvPr>
          <p:cNvSpPr>
            <a:spLocks noGrp="1"/>
          </p:cNvSpPr>
          <p:nvPr>
            <p:ph type="sldNum" sz="quarter" idx="11"/>
          </p:nvPr>
        </p:nvSpPr>
        <p:spPr/>
        <p:txBody>
          <a:bodyPr/>
          <a:lstStyle>
            <a:lvl1pPr>
              <a:defRPr>
                <a:solidFill>
                  <a:schemeClr val="bg1"/>
                </a:solidFill>
              </a:defRPr>
            </a:lvl1pPr>
          </a:lstStyle>
          <a:p>
            <a:r>
              <a:rPr lang="en-US"/>
              <a:t>Page </a:t>
            </a:r>
            <a:fld id="{15EBE321-CBB1-4E91-BD14-37C8D44326FB}" type="slidenum">
              <a:rPr lang="en-US" smtClean="0"/>
              <a:pPr/>
              <a:t>‹#›</a:t>
            </a:fld>
            <a:endParaRPr lang="en-US" dirty="0"/>
          </a:p>
        </p:txBody>
      </p:sp>
      <p:pic>
        <p:nvPicPr>
          <p:cNvPr id="7" name="Siemens Logo">
            <a:extLst>
              <a:ext uri="{FF2B5EF4-FFF2-40B4-BE49-F238E27FC236}">
                <a16:creationId xmlns:a16="http://schemas.microsoft.com/office/drawing/2014/main" id="{CAF3A8F5-231C-C244-A601-14611686B1CD}"/>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35188" y="6419088"/>
            <a:ext cx="1152000" cy="183168"/>
          </a:xfrm>
          <a:prstGeom prst="rect">
            <a:avLst/>
          </a:prstGeom>
        </p:spPr>
      </p:pic>
    </p:spTree>
    <p:extLst>
      <p:ext uri="{BB962C8B-B14F-4D97-AF65-F5344CB8AC3E}">
        <p14:creationId xmlns:p14="http://schemas.microsoft.com/office/powerpoint/2010/main" val="357080787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pic>
        <p:nvPicPr>
          <p:cNvPr id="7" name="Cognisphere" descr="Siemens Cognisphere on Deep Blue background">
            <a:extLst>
              <a:ext uri="{FF2B5EF4-FFF2-40B4-BE49-F238E27FC236}">
                <a16:creationId xmlns:a16="http://schemas.microsoft.com/office/drawing/2014/main" id="{AA220E05-4C1E-4F58-BFC0-57C07A95F703}"/>
              </a:ext>
            </a:extLst>
          </p:cNvPr>
          <p:cNvPicPr>
            <a:picLocks noChangeAspect="1"/>
          </p:cNvPicPr>
          <p:nvPr userDrawn="1"/>
        </p:nvPicPr>
        <p:blipFill>
          <a:blip r:embed="rId2"/>
          <a:srcRect/>
          <a:stretch/>
        </p:blipFill>
        <p:spPr bwMode="invGray">
          <a:xfrm>
            <a:off x="693"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9288000" cy="2462213"/>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dirty="0"/>
              <a:t>Click to edit </a:t>
            </a:r>
            <a:br>
              <a:rPr lang="en-US" dirty="0"/>
            </a:br>
            <a:r>
              <a:rPr lang="en-US" dirty="0"/>
              <a:t>Master title style</a:t>
            </a:r>
            <a:br>
              <a:rPr lang="en-US" dirty="0"/>
            </a:br>
            <a:r>
              <a:rPr lang="en-US" dirty="0"/>
              <a:t>extra long headlines</a:t>
            </a:r>
            <a:br>
              <a:rPr lang="en-US" dirty="0"/>
            </a:br>
            <a:r>
              <a:rPr lang="en-US" dirty="0"/>
              <a:t>4 lines 40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2022 | 2022-MM-DD | Author | Title | Siemens Digital Industries Software | Where today meets tomorrow.</a:t>
            </a:r>
            <a:endParaRPr lang="en-US" dirty="0"/>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20249615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Gradient DB–Petrol 8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7" name="Cognisphere" descr="Siemens Cognisphere on Deep Blue Petrol gradient">
            <a:extLst>
              <a:ext uri="{FF2B5EF4-FFF2-40B4-BE49-F238E27FC236}">
                <a16:creationId xmlns:a16="http://schemas.microsoft.com/office/drawing/2014/main" id="{70837433-2C09-4518-AF0D-697A97CAC3AD}"/>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dirty="0"/>
              <a:t>Click to edit Master title style 80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80 </a:t>
            </a:r>
            <a:r>
              <a:rPr lang="en-US" dirty="0" err="1"/>
              <a:t>pt</a:t>
            </a:r>
            <a:endParaRPr lang="en-US" dirty="0"/>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2022 | 2022-MM-DD | Author | Title | Siemens Digital Industries Software | Where today meets tomorrow.</a:t>
            </a:r>
            <a:endParaRPr lang="en-US" dirty="0"/>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28135914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Gradient DB–Petrol 6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6" name="Cognisphere" descr="Siemens Cognisphere on Deep Blue Petrol gradient">
            <a:extLst>
              <a:ext uri="{FF2B5EF4-FFF2-40B4-BE49-F238E27FC236}">
                <a16:creationId xmlns:a16="http://schemas.microsoft.com/office/drawing/2014/main" id="{DF3DAF0E-BB8A-4082-8CE7-1BBCE61C8CD0}"/>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769989"/>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dirty="0"/>
              <a:t>Click to edit </a:t>
            </a:r>
            <a:br>
              <a:rPr lang="en-US" dirty="0"/>
            </a:br>
            <a:r>
              <a:rPr lang="en-US" dirty="0"/>
              <a:t>Master title style</a:t>
            </a:r>
            <a:br>
              <a:rPr lang="en-US" dirty="0"/>
            </a:br>
            <a:r>
              <a:rPr lang="en-US" dirty="0"/>
              <a:t>3 lines 60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1"/>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2022 | 2022-MM-DD | Author | Title | Siemens Digital Industries Software | Where today meets tomorrow.</a:t>
            </a:r>
            <a:endParaRPr lang="en-US" dirty="0"/>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31654260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Gradient DB–Petrol 4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6" name="Cognisphere" descr="Siemens Cognisphere on Deep Blue Petrol gradient">
            <a:extLst>
              <a:ext uri="{FF2B5EF4-FFF2-40B4-BE49-F238E27FC236}">
                <a16:creationId xmlns:a16="http://schemas.microsoft.com/office/drawing/2014/main" id="{DE598EC2-770B-4F85-A209-57F0E770943F}"/>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9288000" cy="2462213"/>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dirty="0"/>
              <a:t>Click to edit </a:t>
            </a:r>
            <a:br>
              <a:rPr lang="en-US" dirty="0"/>
            </a:br>
            <a:r>
              <a:rPr lang="en-US" dirty="0"/>
              <a:t>Master title style</a:t>
            </a:r>
            <a:br>
              <a:rPr lang="en-US" dirty="0"/>
            </a:br>
            <a:r>
              <a:rPr lang="en-US" dirty="0"/>
              <a:t>extra long headlines</a:t>
            </a:r>
            <a:br>
              <a:rPr lang="en-US" dirty="0"/>
            </a:br>
            <a:r>
              <a:rPr lang="en-US" dirty="0"/>
              <a:t>4 lines 40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2022 | 2022-MM-DD | Author | Title | Siemens Digital Industries Software | Where today meets tomorrow.</a:t>
            </a:r>
            <a:endParaRPr lang="en-US" dirty="0"/>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8455336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324000">
              <a:lnSpc>
                <a:spcPct val="100000"/>
              </a:lnSpc>
              <a:defRPr sz="4800">
                <a:solidFill>
                  <a:schemeClr val="tx1"/>
                </a:solidFill>
              </a:defRPr>
            </a:lvl1pPr>
          </a:lstStyle>
          <a:p>
            <a:r>
              <a:rPr lang="en-US" dirty="0"/>
              <a:t>Click to edit </a:t>
            </a:r>
            <a:br>
              <a:rPr lang="en-US" dirty="0"/>
            </a:br>
            <a:r>
              <a:rPr lang="en-US" dirty="0"/>
              <a:t>Master title style 48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dirty="0"/>
              <a:t>Subhead for headline size 48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r>
              <a:rPr lang="en-US"/>
              <a:t>Restricted | © Siemens 2022 | 2022-MM-DD | Author | Title | Siemens Digital Industries Software | Where today meets tomorrow.</a:t>
            </a:r>
            <a:endParaRPr lang="en-US" dirty="0"/>
          </a:p>
        </p:txBody>
      </p:sp>
      <p:pic>
        <p:nvPicPr>
          <p:cNvPr id="9" name="Siemens Logo">
            <a:extLst>
              <a:ext uri="{FF2B5EF4-FFF2-40B4-BE49-F238E27FC236}">
                <a16:creationId xmlns:a16="http://schemas.microsoft.com/office/drawing/2014/main" id="{46D369A7-07BD-4B91-9E53-807AAAF0C30C}"/>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91266537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270000">
              <a:lnSpc>
                <a:spcPct val="100000"/>
              </a:lnSpc>
              <a:defRPr sz="4000">
                <a:solidFill>
                  <a:schemeClr val="tx1"/>
                </a:solidFill>
              </a:defRPr>
            </a:lvl1pPr>
          </a:lstStyle>
          <a:p>
            <a:r>
              <a:rPr lang="en-US" dirty="0"/>
              <a:t>Click to edit </a:t>
            </a:r>
            <a:br>
              <a:rPr lang="en-US" dirty="0"/>
            </a:br>
            <a:r>
              <a:rPr lang="en-US" dirty="0"/>
              <a:t>Master title style 40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40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r>
              <a:rPr lang="en-US"/>
              <a:t>Restricted | © Siemens 2022 | 2022-MM-DD | Author | Title | Siemens Digital Industries Software | Where today meets tomorrow.</a:t>
            </a:r>
            <a:endParaRPr lang="en-US" dirty="0"/>
          </a:p>
        </p:txBody>
      </p:sp>
      <p:pic>
        <p:nvPicPr>
          <p:cNvPr id="9" name="Siemens Logo">
            <a:extLst>
              <a:ext uri="{FF2B5EF4-FFF2-40B4-BE49-F238E27FC236}">
                <a16:creationId xmlns:a16="http://schemas.microsoft.com/office/drawing/2014/main" id="{DC2D4109-C5C2-42BB-B5A0-2F6793388E2C}"/>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48489209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000" b="500"/>
            </a:stretch>
          </a:blipFill>
        </p:spPr>
        <p:txBody>
          <a:bodyPr rIns="0" bIns="0" anchor="t">
            <a:spAutoFit/>
          </a:bodyPr>
          <a:lstStyle>
            <a:lvl1pPr marL="252000">
              <a:lnSpc>
                <a:spcPct val="100000"/>
              </a:lnSpc>
              <a:defRPr sz="3600">
                <a:solidFill>
                  <a:schemeClr val="tx1"/>
                </a:solidFill>
              </a:defRPr>
            </a:lvl1pPr>
          </a:lstStyle>
          <a:p>
            <a:r>
              <a:rPr lang="en-US" dirty="0"/>
              <a:t>Click to edit </a:t>
            </a:r>
            <a:br>
              <a:rPr lang="en-US" dirty="0"/>
            </a:br>
            <a:r>
              <a:rPr lang="en-US" dirty="0"/>
              <a:t>Master title style </a:t>
            </a:r>
            <a:br>
              <a:rPr lang="en-US" dirty="0"/>
            </a:br>
            <a:r>
              <a:rPr lang="en-US" dirty="0"/>
              <a:t>36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36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r>
              <a:rPr lang="en-US"/>
              <a:t>Restricted | © Siemens 2022 | 2022-MM-DD | Author | Title | Siemens Digital Industries Software | Where today meets tomorrow.</a:t>
            </a:r>
            <a:endParaRPr lang="en-US" dirty="0"/>
          </a:p>
        </p:txBody>
      </p:sp>
      <p:pic>
        <p:nvPicPr>
          <p:cNvPr id="9" name="Siemens Logo">
            <a:extLst>
              <a:ext uri="{FF2B5EF4-FFF2-40B4-BE49-F238E27FC236}">
                <a16:creationId xmlns:a16="http://schemas.microsoft.com/office/drawing/2014/main" id="{298AE3DB-A74B-4AD6-A37C-FBCFB647B93F}"/>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11906047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dirty="0"/>
              <a:t>Click to edit Master title style</a:t>
            </a:r>
          </a:p>
        </p:txBody>
      </p:sp>
      <p:sp>
        <p:nvSpPr>
          <p:cNvPr id="3" name="Text Placeholder">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5" name="Footer Placeholder">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defRPr>
            </a:lvl1pPr>
          </a:lstStyle>
          <a:p>
            <a:r>
              <a:rPr lang="en-US"/>
              <a:t>Restricted | © Siemens 2022 | 2022-MM-DD | Author | Title | Siemens Digital Industries Software | Where today meets tomorrow.</a:t>
            </a:r>
            <a:endParaRPr lang="en-US" dirty="0"/>
          </a:p>
        </p:txBody>
      </p:sp>
      <p:sp>
        <p:nvSpPr>
          <p:cNvPr id="6" name="Slide Number Placehold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defRPr>
            </a:lvl1pPr>
          </a:lstStyle>
          <a:p>
            <a:r>
              <a:rPr lang="en-US"/>
              <a:t>Page </a:t>
            </a:r>
            <a:fld id="{15EBE321-CBB1-4E91-BD14-37C8D44326FB}" type="slidenum">
              <a:rPr lang="en-US" smtClean="0"/>
              <a:pPr/>
              <a:t>‹#›</a:t>
            </a:fld>
            <a:endParaRPr lang="en-US" dirty="0"/>
          </a:p>
        </p:txBody>
      </p:sp>
      <p:grpSp>
        <p:nvGrpSpPr>
          <p:cNvPr id="7" name="Gruppieren 3">
            <a:extLst>
              <a:ext uri="{FF2B5EF4-FFF2-40B4-BE49-F238E27FC236}">
                <a16:creationId xmlns:a16="http://schemas.microsoft.com/office/drawing/2014/main" id="{64112C91-F980-4980-A894-82FC60E68405}"/>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481FE3F3-02BE-4D19-AE60-323AB7F8C45F}"/>
                </a:ext>
              </a:extLst>
            </p:cNvPr>
            <p:cNvCxnSpPr/>
            <p:nvPr userDrawn="1"/>
          </p:nvCxnSpPr>
          <p:spPr bwMode="auto">
            <a:xfrm>
              <a:off x="41148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32FE3E1E-6CA2-4D19-8C44-8F29578C915D}"/>
                </a:ext>
              </a:extLst>
            </p:cNvPr>
            <p:cNvCxnSpPr/>
            <p:nvPr userDrawn="1"/>
          </p:nvCxnSpPr>
          <p:spPr bwMode="auto">
            <a:xfrm>
              <a:off x="58705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36">
              <a:extLst>
                <a:ext uri="{FF2B5EF4-FFF2-40B4-BE49-F238E27FC236}">
                  <a16:creationId xmlns:a16="http://schemas.microsoft.com/office/drawing/2014/main" id="{7E8A8F16-6227-47B6-AEA3-7FAD4F09B17C}"/>
                </a:ext>
              </a:extLst>
            </p:cNvPr>
            <p:cNvCxnSpPr/>
            <p:nvPr userDrawn="1"/>
          </p:nvCxnSpPr>
          <p:spPr bwMode="auto">
            <a:xfrm>
              <a:off x="6313932"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7">
              <a:extLst>
                <a:ext uri="{FF2B5EF4-FFF2-40B4-BE49-F238E27FC236}">
                  <a16:creationId xmlns:a16="http://schemas.microsoft.com/office/drawing/2014/main" id="{B9FF6618-2352-49D1-91A8-A508577CF426}"/>
                </a:ext>
              </a:extLst>
            </p:cNvPr>
            <p:cNvCxnSpPr/>
            <p:nvPr userDrawn="1"/>
          </p:nvCxnSpPr>
          <p:spPr bwMode="auto">
            <a:xfrm>
              <a:off x="102799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8">
              <a:extLst>
                <a:ext uri="{FF2B5EF4-FFF2-40B4-BE49-F238E27FC236}">
                  <a16:creationId xmlns:a16="http://schemas.microsoft.com/office/drawing/2014/main" id="{7B0146CD-BACD-4AFA-962F-160901738B79}"/>
                </a:ext>
              </a:extLst>
            </p:cNvPr>
            <p:cNvCxnSpPr/>
            <p:nvPr userDrawn="1"/>
          </p:nvCxnSpPr>
          <p:spPr bwMode="auto">
            <a:xfrm>
              <a:off x="1178433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9">
              <a:extLst>
                <a:ext uri="{FF2B5EF4-FFF2-40B4-BE49-F238E27FC236}">
                  <a16:creationId xmlns:a16="http://schemas.microsoft.com/office/drawing/2014/main" id="{AB43C7FF-222E-4073-A442-3F351CB2ECCC}"/>
                </a:ext>
              </a:extLst>
            </p:cNvPr>
            <p:cNvCxnSpPr/>
            <p:nvPr userDrawn="1"/>
          </p:nvCxnSpPr>
          <p:spPr bwMode="auto">
            <a:xfrm rot="5400000">
              <a:off x="12322800" y="39319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41">
              <a:extLst>
                <a:ext uri="{FF2B5EF4-FFF2-40B4-BE49-F238E27FC236}">
                  <a16:creationId xmlns:a16="http://schemas.microsoft.com/office/drawing/2014/main" id="{639D4E32-0FB0-4B21-8653-CF35493F8FB1}"/>
                </a:ext>
              </a:extLst>
            </p:cNvPr>
            <p:cNvCxnSpPr/>
            <p:nvPr userDrawn="1"/>
          </p:nvCxnSpPr>
          <p:spPr bwMode="auto">
            <a:xfrm rot="5400000">
              <a:off x="123228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2">
              <a:extLst>
                <a:ext uri="{FF2B5EF4-FFF2-40B4-BE49-F238E27FC236}">
                  <a16:creationId xmlns:a16="http://schemas.microsoft.com/office/drawing/2014/main" id="{C6F3A06C-CA69-4259-A224-942403D5994A}"/>
                </a:ext>
              </a:extLst>
            </p:cNvPr>
            <p:cNvCxnSpPr/>
            <p:nvPr userDrawn="1"/>
          </p:nvCxnSpPr>
          <p:spPr bwMode="auto">
            <a:xfrm rot="5400000">
              <a:off x="12322800" y="3630168"/>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3">
              <a:extLst>
                <a:ext uri="{FF2B5EF4-FFF2-40B4-BE49-F238E27FC236}">
                  <a16:creationId xmlns:a16="http://schemas.microsoft.com/office/drawing/2014/main" id="{050A96C1-FF6F-4B3A-BE9C-DF1EB918B53C}"/>
                </a:ext>
              </a:extLst>
            </p:cNvPr>
            <p:cNvCxnSpPr/>
            <p:nvPr userDrawn="1"/>
          </p:nvCxnSpPr>
          <p:spPr bwMode="auto">
            <a:xfrm rot="5400000">
              <a:off x="12322800" y="34107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4">
              <a:extLst>
                <a:ext uri="{FF2B5EF4-FFF2-40B4-BE49-F238E27FC236}">
                  <a16:creationId xmlns:a16="http://schemas.microsoft.com/office/drawing/2014/main" id="{9FB10660-11D9-426F-941F-A45585C29A49}"/>
                </a:ext>
              </a:extLst>
            </p:cNvPr>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51">
              <a:extLst>
                <a:ext uri="{FF2B5EF4-FFF2-40B4-BE49-F238E27FC236}">
                  <a16:creationId xmlns:a16="http://schemas.microsoft.com/office/drawing/2014/main" id="{33700579-8595-42CD-97C4-19D8EBB4E6BC}"/>
                </a:ext>
              </a:extLst>
            </p:cNvPr>
            <p:cNvCxnSpPr/>
            <p:nvPr userDrawn="1"/>
          </p:nvCxnSpPr>
          <p:spPr bwMode="auto">
            <a:xfrm>
              <a:off x="41148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2">
              <a:extLst>
                <a:ext uri="{FF2B5EF4-FFF2-40B4-BE49-F238E27FC236}">
                  <a16:creationId xmlns:a16="http://schemas.microsoft.com/office/drawing/2014/main" id="{30A81138-D303-4904-9AB1-E5A2A3C5B68F}"/>
                </a:ext>
              </a:extLst>
            </p:cNvPr>
            <p:cNvCxnSpPr/>
            <p:nvPr userDrawn="1"/>
          </p:nvCxnSpPr>
          <p:spPr bwMode="auto">
            <a:xfrm>
              <a:off x="5870448"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3">
              <a:extLst>
                <a:ext uri="{FF2B5EF4-FFF2-40B4-BE49-F238E27FC236}">
                  <a16:creationId xmlns:a16="http://schemas.microsoft.com/office/drawing/2014/main" id="{21B48A52-73AF-491E-A07E-23B651EF1F29}"/>
                </a:ext>
              </a:extLst>
            </p:cNvPr>
            <p:cNvCxnSpPr/>
            <p:nvPr userDrawn="1"/>
          </p:nvCxnSpPr>
          <p:spPr bwMode="auto">
            <a:xfrm>
              <a:off x="6318504"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4">
              <a:extLst>
                <a:ext uri="{FF2B5EF4-FFF2-40B4-BE49-F238E27FC236}">
                  <a16:creationId xmlns:a16="http://schemas.microsoft.com/office/drawing/2014/main" id="{E2EB58DF-FF4C-46DB-8581-E35F3314923A}"/>
                </a:ext>
              </a:extLst>
            </p:cNvPr>
            <p:cNvCxnSpPr/>
            <p:nvPr userDrawn="1"/>
          </p:nvCxnSpPr>
          <p:spPr bwMode="auto">
            <a:xfrm>
              <a:off x="1027565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5">
              <a:extLst>
                <a:ext uri="{FF2B5EF4-FFF2-40B4-BE49-F238E27FC236}">
                  <a16:creationId xmlns:a16="http://schemas.microsoft.com/office/drawing/2014/main" id="{85413CA3-AE69-4D66-AC1F-A95E6E02C8AC}"/>
                </a:ext>
              </a:extLst>
            </p:cNvPr>
            <p:cNvCxnSpPr/>
            <p:nvPr userDrawn="1"/>
          </p:nvCxnSpPr>
          <p:spPr bwMode="auto">
            <a:xfrm>
              <a:off x="11786616"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6">
              <a:extLst>
                <a:ext uri="{FF2B5EF4-FFF2-40B4-BE49-F238E27FC236}">
                  <a16:creationId xmlns:a16="http://schemas.microsoft.com/office/drawing/2014/main" id="{447EBA10-3BC3-49ED-8ABD-9F2251B1E77D}"/>
                </a:ext>
              </a:extLst>
            </p:cNvPr>
            <p:cNvCxnSpPr/>
            <p:nvPr userDrawn="1"/>
          </p:nvCxnSpPr>
          <p:spPr bwMode="auto">
            <a:xfrm rot="5400000">
              <a:off x="-128016" y="38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8">
              <a:extLst>
                <a:ext uri="{FF2B5EF4-FFF2-40B4-BE49-F238E27FC236}">
                  <a16:creationId xmlns:a16="http://schemas.microsoft.com/office/drawing/2014/main" id="{C45EE7EE-C96B-4015-85B9-BB1442AA351F}"/>
                </a:ext>
              </a:extLst>
            </p:cNvPr>
            <p:cNvCxnSpPr/>
            <p:nvPr userDrawn="1"/>
          </p:nvCxnSpPr>
          <p:spPr bwMode="auto">
            <a:xfrm rot="5400000">
              <a:off x="-126000" y="13230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9">
              <a:extLst>
                <a:ext uri="{FF2B5EF4-FFF2-40B4-BE49-F238E27FC236}">
                  <a16:creationId xmlns:a16="http://schemas.microsoft.com/office/drawing/2014/main" id="{0896D7E2-A698-4DA0-B2BB-530AB9D2EBE7}"/>
                </a:ext>
              </a:extLst>
            </p:cNvPr>
            <p:cNvCxnSpPr/>
            <p:nvPr userDrawn="1"/>
          </p:nvCxnSpPr>
          <p:spPr bwMode="auto">
            <a:xfrm rot="5400000">
              <a:off x="-1260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60">
              <a:extLst>
                <a:ext uri="{FF2B5EF4-FFF2-40B4-BE49-F238E27FC236}">
                  <a16:creationId xmlns:a16="http://schemas.microsoft.com/office/drawing/2014/main" id="{68FF7AAE-0A46-447F-A2B7-06DF297A3B88}"/>
                </a:ext>
              </a:extLst>
            </p:cNvPr>
            <p:cNvCxnSpPr/>
            <p:nvPr userDrawn="1"/>
          </p:nvCxnSpPr>
          <p:spPr bwMode="auto">
            <a:xfrm rot="5400000">
              <a:off x="-128016" y="34107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1">
              <a:extLst>
                <a:ext uri="{FF2B5EF4-FFF2-40B4-BE49-F238E27FC236}">
                  <a16:creationId xmlns:a16="http://schemas.microsoft.com/office/drawing/2014/main" id="{43C13843-5874-40EC-961E-75BE6FFD4E4E}"/>
                </a:ext>
              </a:extLst>
            </p:cNvPr>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698585145"/>
      </p:ext>
    </p:extLst>
  </p:cSld>
  <p:clrMap bg1="lt1" tx1="dk1" bg2="lt2" tx2="dk2" accent1="accent1" accent2="accent2" accent3="accent3" accent4="accent4" accent5="accent5" accent6="accent6" hlink="hlink" folHlink="folHlink"/>
  <p:sldLayoutIdLst>
    <p:sldLayoutId id="2147483717" r:id="rId1"/>
    <p:sldLayoutId id="2147483719" r:id="rId2"/>
    <p:sldLayoutId id="2147483720" r:id="rId3"/>
    <p:sldLayoutId id="2147483721" r:id="rId4"/>
    <p:sldLayoutId id="2147483722" r:id="rId5"/>
    <p:sldLayoutId id="2147483723" r:id="rId6"/>
    <p:sldLayoutId id="2147483727" r:id="rId7"/>
    <p:sldLayoutId id="2147483728" r:id="rId8"/>
    <p:sldLayoutId id="2147483729" r:id="rId9"/>
    <p:sldLayoutId id="2147483739" r:id="rId10"/>
    <p:sldLayoutId id="2147483740" r:id="rId11"/>
    <p:sldLayoutId id="2147483741" r:id="rId12"/>
    <p:sldLayoutId id="2147483655" r:id="rId13"/>
    <p:sldLayoutId id="2147483677" r:id="rId14"/>
    <p:sldLayoutId id="2147483709" r:id="rId15"/>
    <p:sldLayoutId id="2147483650" r:id="rId16"/>
    <p:sldLayoutId id="2147483665" r:id="rId17"/>
    <p:sldLayoutId id="2147483666" r:id="rId18"/>
    <p:sldLayoutId id="2147483697" r:id="rId19"/>
    <p:sldLayoutId id="2147483698" r:id="rId20"/>
    <p:sldLayoutId id="2147483652" r:id="rId21"/>
    <p:sldLayoutId id="2147483694" r:id="rId22"/>
    <p:sldLayoutId id="2147483681" r:id="rId23"/>
    <p:sldLayoutId id="2147483711" r:id="rId24"/>
    <p:sldLayoutId id="2147483742" r:id="rId25"/>
    <p:sldLayoutId id="2147483743" r:id="rId26"/>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76" userDrawn="1">
          <p15:clr>
            <a:srgbClr val="F26B43"/>
          </p15:clr>
        </p15:guide>
        <p15:guide id="2" pos="3840" userDrawn="1">
          <p15:clr>
            <a:srgbClr val="F26B43"/>
          </p15:clr>
        </p15:guide>
        <p15:guide id="3" pos="3696" userDrawn="1">
          <p15:clr>
            <a:srgbClr val="F26B43"/>
          </p15:clr>
        </p15:guide>
        <p15:guide id="4" pos="257" userDrawn="1">
          <p15:clr>
            <a:srgbClr val="F26B43"/>
          </p15:clr>
        </p15:guide>
        <p15:guide id="5" orient="horz" pos="2205" userDrawn="1">
          <p15:clr>
            <a:srgbClr val="F26B43"/>
          </p15:clr>
        </p15:guide>
        <p15:guide id="6" orient="horz" pos="2341" userDrawn="1">
          <p15:clr>
            <a:srgbClr val="F26B43"/>
          </p15:clr>
        </p15:guide>
        <p15:guide id="7" orient="horz" pos="888" userDrawn="1">
          <p15:clr>
            <a:srgbClr val="F26B43"/>
          </p15:clr>
        </p15:guide>
        <p15:guide id="8" orient="horz" pos="300" userDrawn="1">
          <p15:clr>
            <a:srgbClr val="F26B43"/>
          </p15:clr>
        </p15:guide>
        <p15:guide id="9" orient="horz" pos="3884" userDrawn="1">
          <p15:clr>
            <a:srgbClr val="F26B43"/>
          </p15:clr>
        </p15:guide>
        <p15:guide id="10" pos="6471" userDrawn="1">
          <p15:clr>
            <a:srgbClr val="F26B43"/>
          </p15:clr>
        </p15:guide>
        <p15:guide id="11" pos="7423"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zhb9103/LightUart_MultiPort" TargetMode="External"/><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7078632-1085-4425-6BFE-B2EC0AED6012}"/>
              </a:ext>
            </a:extLst>
          </p:cNvPr>
          <p:cNvSpPr>
            <a:spLocks noGrp="1"/>
          </p:cNvSpPr>
          <p:nvPr>
            <p:ph type="sldNum" sz="quarter" idx="11"/>
          </p:nvPr>
        </p:nvSpPr>
        <p:spPr/>
        <p:txBody>
          <a:bodyPr/>
          <a:lstStyle/>
          <a:p>
            <a:r>
              <a:rPr lang="en-US"/>
              <a:t>Page </a:t>
            </a:r>
            <a:fld id="{15EBE321-CBB1-4E91-BD14-37C8D44326FB}" type="slidenum">
              <a:rPr lang="en-US" smtClean="0"/>
              <a:pPr/>
              <a:t>1</a:t>
            </a:fld>
            <a:endParaRPr lang="en-US" dirty="0"/>
          </a:p>
        </p:txBody>
      </p:sp>
      <p:sp>
        <p:nvSpPr>
          <p:cNvPr id="6" name="TextBox 5">
            <a:extLst>
              <a:ext uri="{FF2B5EF4-FFF2-40B4-BE49-F238E27FC236}">
                <a16:creationId xmlns:a16="http://schemas.microsoft.com/office/drawing/2014/main" id="{31D47883-3DD7-ECA7-743C-D47A9E8281F8}"/>
              </a:ext>
            </a:extLst>
          </p:cNvPr>
          <p:cNvSpPr txBox="1"/>
          <p:nvPr/>
        </p:nvSpPr>
        <p:spPr>
          <a:xfrm flipH="1">
            <a:off x="-2" y="0"/>
            <a:ext cx="12192001" cy="492443"/>
          </a:xfrm>
          <a:prstGeom prst="rect">
            <a:avLst/>
          </a:prstGeom>
          <a:noFill/>
        </p:spPr>
        <p:txBody>
          <a:bodyPr wrap="square" lIns="0" tIns="0" rIns="0" bIns="0" rtlCol="0">
            <a:spAutoFit/>
          </a:bodyPr>
          <a:lstStyle/>
          <a:p>
            <a:pPr algn="ctr"/>
            <a:r>
              <a:rPr lang="en-US" altLang="zh-CN" sz="3200" b="1" dirty="0">
                <a:solidFill>
                  <a:srgbClr val="00B0F0"/>
                </a:solidFill>
              </a:rPr>
              <a:t>About </a:t>
            </a:r>
            <a:r>
              <a:rPr lang="en-US" altLang="zh-CN" sz="3200" b="1" dirty="0" err="1">
                <a:solidFill>
                  <a:srgbClr val="00B0F0"/>
                </a:solidFill>
              </a:rPr>
              <a:t>LightUart_MultiPort</a:t>
            </a:r>
            <a:endParaRPr lang="zh-CN" altLang="en-US" sz="3200" b="1" dirty="0" err="1">
              <a:solidFill>
                <a:srgbClr val="00B0F0"/>
              </a:solidFill>
            </a:endParaRPr>
          </a:p>
        </p:txBody>
      </p:sp>
      <p:sp>
        <p:nvSpPr>
          <p:cNvPr id="7" name="TextBox 6">
            <a:extLst>
              <a:ext uri="{FF2B5EF4-FFF2-40B4-BE49-F238E27FC236}">
                <a16:creationId xmlns:a16="http://schemas.microsoft.com/office/drawing/2014/main" id="{16CE2619-4A6C-0F52-DF9F-38CB98A424ED}"/>
              </a:ext>
            </a:extLst>
          </p:cNvPr>
          <p:cNvSpPr txBox="1"/>
          <p:nvPr/>
        </p:nvSpPr>
        <p:spPr>
          <a:xfrm flipH="1">
            <a:off x="551384" y="1628800"/>
            <a:ext cx="8748972" cy="3693319"/>
          </a:xfrm>
          <a:prstGeom prst="rect">
            <a:avLst/>
          </a:prstGeom>
          <a:noFill/>
        </p:spPr>
        <p:txBody>
          <a:bodyPr wrap="square" lIns="0" tIns="0" rIns="0" bIns="0" rtlCol="0">
            <a:spAutoFit/>
          </a:bodyPr>
          <a:lstStyle/>
          <a:p>
            <a:pPr algn="l"/>
            <a:r>
              <a:rPr lang="en-US" altLang="zh-CN" sz="2400" b="1" dirty="0"/>
              <a:t>Features:</a:t>
            </a:r>
          </a:p>
          <a:p>
            <a:pPr marL="342900" indent="-342900" algn="l">
              <a:buAutoNum type="arabicPeriod"/>
            </a:pPr>
            <a:r>
              <a:rPr lang="en-US" altLang="zh-CN" sz="2400" dirty="0"/>
              <a:t>Change from </a:t>
            </a:r>
            <a:r>
              <a:rPr lang="en-US" altLang="zh-CN" sz="2400" dirty="0" err="1"/>
              <a:t>LightUart</a:t>
            </a:r>
            <a:r>
              <a:rPr lang="en-US" altLang="zh-CN" sz="2400" dirty="0"/>
              <a:t>;</a:t>
            </a:r>
          </a:p>
          <a:p>
            <a:pPr marL="342900" indent="-342900" algn="l">
              <a:buAutoNum type="arabicPeriod"/>
            </a:pPr>
            <a:r>
              <a:rPr lang="en-US" altLang="zh-CN" sz="2400" dirty="0"/>
              <a:t>Support showing the name by specifying;</a:t>
            </a:r>
          </a:p>
          <a:p>
            <a:pPr marL="342900" indent="-342900" algn="l">
              <a:buAutoNum type="arabicPeriod"/>
            </a:pPr>
            <a:r>
              <a:rPr lang="en-US" altLang="zh-CN" sz="2400" dirty="0"/>
              <a:t>Support multiport;</a:t>
            </a:r>
          </a:p>
          <a:p>
            <a:pPr marL="342900" indent="-342900" algn="l">
              <a:buAutoNum type="arabicPeriod"/>
            </a:pPr>
            <a:r>
              <a:rPr lang="en-US" altLang="zh-CN" sz="2400" dirty="0"/>
              <a:t>Support separating log-file;</a:t>
            </a:r>
          </a:p>
          <a:p>
            <a:pPr marL="342900" indent="-342900" algn="l">
              <a:buAutoNum type="arabicPeriod"/>
            </a:pPr>
            <a:r>
              <a:rPr lang="en-US" altLang="zh-CN" sz="2400" dirty="0"/>
              <a:t>Support named log-file by specifying configuration file;</a:t>
            </a:r>
          </a:p>
          <a:p>
            <a:pPr marL="342900" indent="-342900" algn="l">
              <a:buAutoNum type="arabicPeriod"/>
            </a:pPr>
            <a:r>
              <a:rPr lang="en-US" altLang="zh-CN" sz="2400" dirty="0"/>
              <a:t>Support named log-file by specifying the parameter “name”;</a:t>
            </a:r>
          </a:p>
          <a:p>
            <a:pPr marL="342900" indent="-342900" algn="l">
              <a:buAutoNum type="arabicPeriod"/>
            </a:pPr>
            <a:r>
              <a:rPr lang="en-US" altLang="zh-CN" sz="2400" dirty="0"/>
              <a:t>Support named log-file by default(entity name);</a:t>
            </a:r>
          </a:p>
          <a:p>
            <a:pPr marL="342900" indent="-342900" algn="l">
              <a:buAutoNum type="arabicPeriod"/>
            </a:pPr>
            <a:r>
              <a:rPr lang="en-US" altLang="zh-CN" sz="2400" dirty="0"/>
              <a:t>Support C++ style code;</a:t>
            </a:r>
          </a:p>
          <a:p>
            <a:pPr marL="342900" indent="-342900" algn="l">
              <a:buAutoNum type="arabicPeriod"/>
            </a:pPr>
            <a:r>
              <a:rPr lang="en-US" altLang="zh-CN" sz="2400" dirty="0"/>
              <a:t>Expand multi-terminal functions;</a:t>
            </a:r>
            <a:endParaRPr lang="zh-CN" altLang="en-US" sz="2400" dirty="0" err="1"/>
          </a:p>
        </p:txBody>
      </p:sp>
    </p:spTree>
    <p:extLst>
      <p:ext uri="{BB962C8B-B14F-4D97-AF65-F5344CB8AC3E}">
        <p14:creationId xmlns:p14="http://schemas.microsoft.com/office/powerpoint/2010/main" val="1119716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8345EA2-FD6E-F4E3-D0C3-4C4D86C90085}"/>
              </a:ext>
            </a:extLst>
          </p:cNvPr>
          <p:cNvSpPr>
            <a:spLocks noGrp="1"/>
          </p:cNvSpPr>
          <p:nvPr>
            <p:ph type="sldNum" sz="quarter" idx="11"/>
          </p:nvPr>
        </p:nvSpPr>
        <p:spPr/>
        <p:txBody>
          <a:bodyPr/>
          <a:lstStyle/>
          <a:p>
            <a:r>
              <a:rPr lang="en-US"/>
              <a:t>Page </a:t>
            </a:r>
            <a:fld id="{15EBE321-CBB1-4E91-BD14-37C8D44326FB}" type="slidenum">
              <a:rPr lang="en-US" smtClean="0"/>
              <a:pPr/>
              <a:t>10</a:t>
            </a:fld>
            <a:endParaRPr lang="en-US" dirty="0"/>
          </a:p>
        </p:txBody>
      </p:sp>
      <p:sp>
        <p:nvSpPr>
          <p:cNvPr id="6" name="TextBox 5">
            <a:extLst>
              <a:ext uri="{FF2B5EF4-FFF2-40B4-BE49-F238E27FC236}">
                <a16:creationId xmlns:a16="http://schemas.microsoft.com/office/drawing/2014/main" id="{91512B2C-C2FE-2494-F95C-E2F1FFA43A7A}"/>
              </a:ext>
            </a:extLst>
          </p:cNvPr>
          <p:cNvSpPr txBox="1"/>
          <p:nvPr/>
        </p:nvSpPr>
        <p:spPr>
          <a:xfrm flipH="1">
            <a:off x="-2" y="0"/>
            <a:ext cx="12192001" cy="492443"/>
          </a:xfrm>
          <a:prstGeom prst="rect">
            <a:avLst/>
          </a:prstGeom>
          <a:noFill/>
        </p:spPr>
        <p:txBody>
          <a:bodyPr wrap="square" lIns="0" tIns="0" rIns="0" bIns="0" rtlCol="0">
            <a:spAutoFit/>
          </a:bodyPr>
          <a:lstStyle/>
          <a:p>
            <a:pPr algn="ctr"/>
            <a:r>
              <a:rPr lang="en-US" altLang="zh-CN" sz="3200" dirty="0">
                <a:solidFill>
                  <a:srgbClr val="00B0F0"/>
                </a:solidFill>
              </a:rPr>
              <a:t>Instantiate entity</a:t>
            </a:r>
            <a:endParaRPr lang="zh-CN" altLang="en-US" sz="3200" b="1" dirty="0" err="1">
              <a:solidFill>
                <a:srgbClr val="00B0F0"/>
              </a:solidFill>
            </a:endParaRPr>
          </a:p>
        </p:txBody>
      </p:sp>
      <p:sp>
        <p:nvSpPr>
          <p:cNvPr id="7" name="TextBox 6">
            <a:extLst>
              <a:ext uri="{FF2B5EF4-FFF2-40B4-BE49-F238E27FC236}">
                <a16:creationId xmlns:a16="http://schemas.microsoft.com/office/drawing/2014/main" id="{A6D00A54-11A9-4DC6-8B21-360389904F4D}"/>
              </a:ext>
            </a:extLst>
          </p:cNvPr>
          <p:cNvSpPr txBox="1"/>
          <p:nvPr/>
        </p:nvSpPr>
        <p:spPr>
          <a:xfrm>
            <a:off x="484938" y="1644824"/>
            <a:ext cx="3990882" cy="1661993"/>
          </a:xfrm>
          <a:prstGeom prst="rect">
            <a:avLst/>
          </a:prstGeom>
          <a:noFill/>
        </p:spPr>
        <p:txBody>
          <a:bodyPr wrap="square" lIns="0" tIns="0" rIns="0" bIns="0" rtlCol="0">
            <a:spAutoFit/>
          </a:bodyPr>
          <a:lstStyle/>
          <a:p>
            <a:pPr algn="l"/>
            <a:r>
              <a:rPr lang="en-US" altLang="zh-CN" dirty="0" err="1"/>
              <a:t>LightUart_MultiPort</a:t>
            </a:r>
            <a:r>
              <a:rPr lang="en-US" altLang="zh-CN" dirty="0"/>
              <a:t> instantiate entity.</a:t>
            </a:r>
          </a:p>
          <a:p>
            <a:pPr algn="l"/>
            <a:r>
              <a:rPr lang="en-US" altLang="zh-CN" dirty="0">
                <a:solidFill>
                  <a:srgbClr val="FF0000"/>
                </a:solidFill>
              </a:rPr>
              <a:t>Note:</a:t>
            </a:r>
          </a:p>
          <a:p>
            <a:pPr algn="l"/>
            <a:r>
              <a:rPr lang="en-US" altLang="zh-CN" dirty="0">
                <a:solidFill>
                  <a:srgbClr val="FF0000"/>
                </a:solidFill>
              </a:rPr>
              <a:t>1. “OBJ_INDEX” must below “OBJ_NUMBER” that refer to </a:t>
            </a:r>
            <a:r>
              <a:rPr lang="en-US" altLang="zh-CN" dirty="0" err="1">
                <a:solidFill>
                  <a:srgbClr val="FF0000"/>
                </a:solidFill>
              </a:rPr>
              <a:t>dpi.c</a:t>
            </a:r>
            <a:r>
              <a:rPr lang="en-US" altLang="zh-CN" dirty="0">
                <a:solidFill>
                  <a:srgbClr val="FF0000"/>
                </a:solidFill>
              </a:rPr>
              <a:t>;</a:t>
            </a:r>
          </a:p>
          <a:p>
            <a:pPr algn="l"/>
            <a:r>
              <a:rPr lang="en-US" altLang="zh-CN" dirty="0">
                <a:solidFill>
                  <a:srgbClr val="FF0000"/>
                </a:solidFill>
              </a:rPr>
              <a:t>2. “OBJ_NAME” maybe empty (“”);</a:t>
            </a:r>
          </a:p>
          <a:p>
            <a:pPr algn="l"/>
            <a:endParaRPr lang="zh-CN" altLang="en-US" dirty="0" err="1"/>
          </a:p>
        </p:txBody>
      </p:sp>
      <p:sp>
        <p:nvSpPr>
          <p:cNvPr id="9" name="TextBox 8">
            <a:extLst>
              <a:ext uri="{FF2B5EF4-FFF2-40B4-BE49-F238E27FC236}">
                <a16:creationId xmlns:a16="http://schemas.microsoft.com/office/drawing/2014/main" id="{066D2EB7-CE35-C9FE-29B7-17774FB36EA0}"/>
              </a:ext>
            </a:extLst>
          </p:cNvPr>
          <p:cNvSpPr txBox="1"/>
          <p:nvPr/>
        </p:nvSpPr>
        <p:spPr>
          <a:xfrm>
            <a:off x="4709848" y="1592796"/>
            <a:ext cx="6012668" cy="2308324"/>
          </a:xfrm>
          <a:prstGeom prst="rect">
            <a:avLst/>
          </a:prstGeom>
          <a:noFill/>
        </p:spPr>
        <p:txBody>
          <a:bodyPr wrap="square">
            <a:spAutoFit/>
          </a:bodyPr>
          <a:lstStyle/>
          <a:p>
            <a:r>
              <a:rPr lang="zh-CN" altLang="en-US" dirty="0"/>
              <a:t>LightUartTransactor #(.OBJ_INDEX(0),.OBJ_NAME("")) uartTransactor0  (clock10M, cts0, rts0, rxd0, txd0 ,DBR0);   </a:t>
            </a:r>
            <a:endParaRPr lang="en-US" altLang="zh-CN" dirty="0"/>
          </a:p>
          <a:p>
            <a:endParaRPr lang="en-US" altLang="zh-CN" dirty="0"/>
          </a:p>
          <a:p>
            <a:r>
              <a:rPr lang="en-US" altLang="zh-CN" dirty="0"/>
              <a:t>or</a:t>
            </a:r>
          </a:p>
          <a:p>
            <a:endParaRPr lang="en-US" altLang="zh-CN" dirty="0"/>
          </a:p>
          <a:p>
            <a:r>
              <a:rPr lang="zh-CN" altLang="en-US" dirty="0"/>
              <a:t>LightUartTransactor #(.OBJ_INDEX(1),.OBJ_NAME("light_uart1")) uartTransactor1  (clock10M, cts1, rts1, rxd1, txd1 ,DBR1);</a:t>
            </a:r>
          </a:p>
        </p:txBody>
      </p:sp>
    </p:spTree>
    <p:extLst>
      <p:ext uri="{BB962C8B-B14F-4D97-AF65-F5344CB8AC3E}">
        <p14:creationId xmlns:p14="http://schemas.microsoft.com/office/powerpoint/2010/main" val="2280273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8345EA2-FD6E-F4E3-D0C3-4C4D86C90085}"/>
              </a:ext>
            </a:extLst>
          </p:cNvPr>
          <p:cNvSpPr>
            <a:spLocks noGrp="1"/>
          </p:cNvSpPr>
          <p:nvPr>
            <p:ph type="sldNum" sz="quarter" idx="11"/>
          </p:nvPr>
        </p:nvSpPr>
        <p:spPr/>
        <p:txBody>
          <a:bodyPr/>
          <a:lstStyle/>
          <a:p>
            <a:r>
              <a:rPr lang="en-US"/>
              <a:t>Page </a:t>
            </a:r>
            <a:fld id="{15EBE321-CBB1-4E91-BD14-37C8D44326FB}" type="slidenum">
              <a:rPr lang="en-US" smtClean="0"/>
              <a:pPr/>
              <a:t>11</a:t>
            </a:fld>
            <a:endParaRPr lang="en-US" dirty="0"/>
          </a:p>
        </p:txBody>
      </p:sp>
      <p:sp>
        <p:nvSpPr>
          <p:cNvPr id="6" name="TextBox 5">
            <a:extLst>
              <a:ext uri="{FF2B5EF4-FFF2-40B4-BE49-F238E27FC236}">
                <a16:creationId xmlns:a16="http://schemas.microsoft.com/office/drawing/2014/main" id="{91512B2C-C2FE-2494-F95C-E2F1FFA43A7A}"/>
              </a:ext>
            </a:extLst>
          </p:cNvPr>
          <p:cNvSpPr txBox="1"/>
          <p:nvPr/>
        </p:nvSpPr>
        <p:spPr>
          <a:xfrm flipH="1">
            <a:off x="-2" y="0"/>
            <a:ext cx="12192001" cy="492443"/>
          </a:xfrm>
          <a:prstGeom prst="rect">
            <a:avLst/>
          </a:prstGeom>
          <a:noFill/>
        </p:spPr>
        <p:txBody>
          <a:bodyPr wrap="square" lIns="0" tIns="0" rIns="0" bIns="0" rtlCol="0">
            <a:spAutoFit/>
          </a:bodyPr>
          <a:lstStyle/>
          <a:p>
            <a:pPr algn="ctr"/>
            <a:r>
              <a:rPr lang="en-US" altLang="zh-CN" sz="3200" b="1" dirty="0">
                <a:solidFill>
                  <a:srgbClr val="00B0F0"/>
                </a:solidFill>
              </a:rPr>
              <a:t>Set </a:t>
            </a:r>
            <a:r>
              <a:rPr lang="en-US" altLang="zh-CN" sz="3200" b="1" dirty="0" err="1">
                <a:solidFill>
                  <a:srgbClr val="00B0F0"/>
                </a:solidFill>
              </a:rPr>
              <a:t>baudrate</a:t>
            </a:r>
            <a:endParaRPr lang="zh-CN" altLang="en-US" sz="3200" b="1" dirty="0" err="1">
              <a:solidFill>
                <a:srgbClr val="00B0F0"/>
              </a:solidFill>
            </a:endParaRPr>
          </a:p>
        </p:txBody>
      </p:sp>
      <p:sp>
        <p:nvSpPr>
          <p:cNvPr id="2" name="TextBox 1">
            <a:extLst>
              <a:ext uri="{FF2B5EF4-FFF2-40B4-BE49-F238E27FC236}">
                <a16:creationId xmlns:a16="http://schemas.microsoft.com/office/drawing/2014/main" id="{18435EFE-EE7C-433D-6F55-5EC1161245D2}"/>
              </a:ext>
            </a:extLst>
          </p:cNvPr>
          <p:cNvSpPr txBox="1"/>
          <p:nvPr/>
        </p:nvSpPr>
        <p:spPr>
          <a:xfrm>
            <a:off x="484938" y="1644824"/>
            <a:ext cx="3990882" cy="553998"/>
          </a:xfrm>
          <a:prstGeom prst="rect">
            <a:avLst/>
          </a:prstGeom>
          <a:noFill/>
        </p:spPr>
        <p:txBody>
          <a:bodyPr wrap="square" lIns="0" tIns="0" rIns="0" bIns="0" rtlCol="0">
            <a:spAutoFit/>
          </a:bodyPr>
          <a:lstStyle/>
          <a:p>
            <a:pPr algn="l"/>
            <a:r>
              <a:rPr lang="en-US" altLang="zh-CN" dirty="0" err="1"/>
              <a:t>LightUart_MultiPort</a:t>
            </a:r>
            <a:r>
              <a:rPr lang="en-US" altLang="zh-CN" dirty="0"/>
              <a:t> set </a:t>
            </a:r>
            <a:r>
              <a:rPr lang="en-US" altLang="zh-CN" dirty="0" err="1"/>
              <a:t>baudrate</a:t>
            </a:r>
            <a:r>
              <a:rPr lang="en-US" altLang="zh-CN" dirty="0"/>
              <a:t>.</a:t>
            </a:r>
          </a:p>
          <a:p>
            <a:pPr algn="l"/>
            <a:endParaRPr lang="zh-CN" altLang="en-US" dirty="0" err="1"/>
          </a:p>
        </p:txBody>
      </p:sp>
      <p:sp>
        <p:nvSpPr>
          <p:cNvPr id="4" name="TextBox 3">
            <a:extLst>
              <a:ext uri="{FF2B5EF4-FFF2-40B4-BE49-F238E27FC236}">
                <a16:creationId xmlns:a16="http://schemas.microsoft.com/office/drawing/2014/main" id="{CBD26762-7C0C-10B8-3D12-DA7FF1F0B40C}"/>
              </a:ext>
            </a:extLst>
          </p:cNvPr>
          <p:cNvSpPr txBox="1"/>
          <p:nvPr/>
        </p:nvSpPr>
        <p:spPr>
          <a:xfrm>
            <a:off x="4727848" y="1460158"/>
            <a:ext cx="6322422" cy="923330"/>
          </a:xfrm>
          <a:prstGeom prst="rect">
            <a:avLst/>
          </a:prstGeom>
          <a:noFill/>
        </p:spPr>
        <p:txBody>
          <a:bodyPr wrap="square">
            <a:spAutoFit/>
          </a:bodyPr>
          <a:lstStyle/>
          <a:p>
            <a:r>
              <a:rPr lang="zh-CN" altLang="en-US" dirty="0"/>
              <a:t>LightUartTransactor #(.OBJ_INDEX(1),.OBJ_NAME("light_uart1")) uartTransactor1  (clock10M, cts1, rts1, rxd1, txd1 ,DBR1);</a:t>
            </a:r>
          </a:p>
        </p:txBody>
      </p:sp>
      <p:pic>
        <p:nvPicPr>
          <p:cNvPr id="8" name="Picture 7">
            <a:extLst>
              <a:ext uri="{FF2B5EF4-FFF2-40B4-BE49-F238E27FC236}">
                <a16:creationId xmlns:a16="http://schemas.microsoft.com/office/drawing/2014/main" id="{AD36484D-1B82-4FFD-2727-B2A72A120009}"/>
              </a:ext>
            </a:extLst>
          </p:cNvPr>
          <p:cNvPicPr>
            <a:picLocks noChangeAspect="1"/>
          </p:cNvPicPr>
          <p:nvPr/>
        </p:nvPicPr>
        <p:blipFill>
          <a:blip r:embed="rId2"/>
          <a:stretch>
            <a:fillRect/>
          </a:stretch>
        </p:blipFill>
        <p:spPr>
          <a:xfrm>
            <a:off x="4740066" y="3228886"/>
            <a:ext cx="5305425" cy="1238250"/>
          </a:xfrm>
          <a:prstGeom prst="rect">
            <a:avLst/>
          </a:prstGeom>
        </p:spPr>
      </p:pic>
      <p:sp>
        <p:nvSpPr>
          <p:cNvPr id="9" name="TextBox 8">
            <a:extLst>
              <a:ext uri="{FF2B5EF4-FFF2-40B4-BE49-F238E27FC236}">
                <a16:creationId xmlns:a16="http://schemas.microsoft.com/office/drawing/2014/main" id="{CB28130E-CBA9-45FB-9589-7C7FDEAB4F35}"/>
              </a:ext>
            </a:extLst>
          </p:cNvPr>
          <p:cNvSpPr txBox="1"/>
          <p:nvPr/>
        </p:nvSpPr>
        <p:spPr>
          <a:xfrm>
            <a:off x="5879976" y="2600908"/>
            <a:ext cx="3122650" cy="276999"/>
          </a:xfrm>
          <a:prstGeom prst="rect">
            <a:avLst/>
          </a:prstGeom>
          <a:noFill/>
        </p:spPr>
        <p:txBody>
          <a:bodyPr wrap="none" lIns="0" tIns="0" rIns="0" bIns="0" rtlCol="0">
            <a:spAutoFit/>
          </a:bodyPr>
          <a:lstStyle/>
          <a:p>
            <a:pPr algn="l"/>
            <a:r>
              <a:rPr lang="en-US" altLang="zh-CN" dirty="0">
                <a:highlight>
                  <a:srgbClr val="FFFF00"/>
                </a:highlight>
              </a:rPr>
              <a:t>DBR=(clock10M/</a:t>
            </a:r>
            <a:r>
              <a:rPr lang="en-US" altLang="zh-CN" dirty="0" err="1">
                <a:highlight>
                  <a:srgbClr val="FFFF00"/>
                </a:highlight>
              </a:rPr>
              <a:t>baudrate</a:t>
            </a:r>
            <a:r>
              <a:rPr lang="en-US" altLang="zh-CN" dirty="0">
                <a:highlight>
                  <a:srgbClr val="FFFF00"/>
                </a:highlight>
              </a:rPr>
              <a:t>)&lt;&lt;4</a:t>
            </a:r>
            <a:endParaRPr lang="zh-CN" altLang="en-US" dirty="0" err="1">
              <a:highlight>
                <a:srgbClr val="FFFF00"/>
              </a:highlight>
            </a:endParaRPr>
          </a:p>
        </p:txBody>
      </p:sp>
    </p:spTree>
    <p:extLst>
      <p:ext uri="{BB962C8B-B14F-4D97-AF65-F5344CB8AC3E}">
        <p14:creationId xmlns:p14="http://schemas.microsoft.com/office/powerpoint/2010/main" val="3205715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BECCC0D-5685-D281-F4AC-4D4096DAFEBC}"/>
              </a:ext>
            </a:extLst>
          </p:cNvPr>
          <p:cNvSpPr>
            <a:spLocks noGrp="1"/>
          </p:cNvSpPr>
          <p:nvPr>
            <p:ph type="sldNum" sz="quarter" idx="11"/>
          </p:nvPr>
        </p:nvSpPr>
        <p:spPr/>
        <p:txBody>
          <a:bodyPr/>
          <a:lstStyle/>
          <a:p>
            <a:r>
              <a:rPr lang="en-US"/>
              <a:t>Page </a:t>
            </a:r>
            <a:fld id="{15EBE321-CBB1-4E91-BD14-37C8D44326FB}" type="slidenum">
              <a:rPr lang="en-US" smtClean="0"/>
              <a:pPr/>
              <a:t>12</a:t>
            </a:fld>
            <a:endParaRPr lang="en-US" dirty="0"/>
          </a:p>
        </p:txBody>
      </p:sp>
      <p:pic>
        <p:nvPicPr>
          <p:cNvPr id="6" name="Picture 5">
            <a:extLst>
              <a:ext uri="{FF2B5EF4-FFF2-40B4-BE49-F238E27FC236}">
                <a16:creationId xmlns:a16="http://schemas.microsoft.com/office/drawing/2014/main" id="{BFE8459D-4476-7236-7C7C-58DBE439BFFA}"/>
              </a:ext>
            </a:extLst>
          </p:cNvPr>
          <p:cNvPicPr>
            <a:picLocks noChangeAspect="1"/>
          </p:cNvPicPr>
          <p:nvPr/>
        </p:nvPicPr>
        <p:blipFill rotWithShape="1">
          <a:blip r:embed="rId2"/>
          <a:srcRect r="69295"/>
          <a:stretch/>
        </p:blipFill>
        <p:spPr>
          <a:xfrm>
            <a:off x="4835860" y="1016732"/>
            <a:ext cx="2936370" cy="5029200"/>
          </a:xfrm>
          <a:prstGeom prst="rect">
            <a:avLst/>
          </a:prstGeom>
        </p:spPr>
      </p:pic>
      <p:sp>
        <p:nvSpPr>
          <p:cNvPr id="7" name="TextBox 6">
            <a:extLst>
              <a:ext uri="{FF2B5EF4-FFF2-40B4-BE49-F238E27FC236}">
                <a16:creationId xmlns:a16="http://schemas.microsoft.com/office/drawing/2014/main" id="{6748BB74-68F8-495A-C8AB-81EFE00AB5D9}"/>
              </a:ext>
            </a:extLst>
          </p:cNvPr>
          <p:cNvSpPr txBox="1"/>
          <p:nvPr/>
        </p:nvSpPr>
        <p:spPr>
          <a:xfrm flipH="1">
            <a:off x="-2" y="0"/>
            <a:ext cx="12192001" cy="492443"/>
          </a:xfrm>
          <a:prstGeom prst="rect">
            <a:avLst/>
          </a:prstGeom>
          <a:noFill/>
        </p:spPr>
        <p:txBody>
          <a:bodyPr wrap="square" lIns="0" tIns="0" rIns="0" bIns="0" rtlCol="0">
            <a:spAutoFit/>
          </a:bodyPr>
          <a:lstStyle/>
          <a:p>
            <a:pPr algn="ctr"/>
            <a:r>
              <a:rPr lang="en-US" altLang="zh-CN" sz="3200" dirty="0">
                <a:solidFill>
                  <a:srgbClr val="00B0F0"/>
                </a:solidFill>
              </a:rPr>
              <a:t>Specify Maximum supported ports</a:t>
            </a:r>
            <a:endParaRPr lang="zh-CN" altLang="en-US" sz="3200" b="1" dirty="0" err="1">
              <a:solidFill>
                <a:srgbClr val="00B0F0"/>
              </a:solidFill>
            </a:endParaRPr>
          </a:p>
        </p:txBody>
      </p:sp>
      <p:sp>
        <p:nvSpPr>
          <p:cNvPr id="8" name="TextBox 7">
            <a:extLst>
              <a:ext uri="{FF2B5EF4-FFF2-40B4-BE49-F238E27FC236}">
                <a16:creationId xmlns:a16="http://schemas.microsoft.com/office/drawing/2014/main" id="{D46C51ED-A802-93BB-1090-C9B840DBCAD4}"/>
              </a:ext>
            </a:extLst>
          </p:cNvPr>
          <p:cNvSpPr txBox="1"/>
          <p:nvPr/>
        </p:nvSpPr>
        <p:spPr>
          <a:xfrm>
            <a:off x="484938" y="1644824"/>
            <a:ext cx="3990882" cy="830997"/>
          </a:xfrm>
          <a:prstGeom prst="rect">
            <a:avLst/>
          </a:prstGeom>
          <a:noFill/>
        </p:spPr>
        <p:txBody>
          <a:bodyPr wrap="square" lIns="0" tIns="0" rIns="0" bIns="0" rtlCol="0">
            <a:spAutoFit/>
          </a:bodyPr>
          <a:lstStyle/>
          <a:p>
            <a:pPr algn="l"/>
            <a:r>
              <a:rPr lang="en-US" altLang="zh-CN" dirty="0" err="1"/>
              <a:t>LightUart_MultiPort</a:t>
            </a:r>
            <a:r>
              <a:rPr lang="en-US" altLang="zh-CN" dirty="0"/>
              <a:t> can be changed the maximum supported ports.</a:t>
            </a:r>
          </a:p>
          <a:p>
            <a:pPr algn="l"/>
            <a:endParaRPr lang="zh-CN" altLang="en-US" dirty="0" err="1"/>
          </a:p>
        </p:txBody>
      </p:sp>
    </p:spTree>
    <p:extLst>
      <p:ext uri="{BB962C8B-B14F-4D97-AF65-F5344CB8AC3E}">
        <p14:creationId xmlns:p14="http://schemas.microsoft.com/office/powerpoint/2010/main" val="17233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7078632-1085-4425-6BFE-B2EC0AED6012}"/>
              </a:ext>
            </a:extLst>
          </p:cNvPr>
          <p:cNvSpPr>
            <a:spLocks noGrp="1"/>
          </p:cNvSpPr>
          <p:nvPr>
            <p:ph type="sldNum" sz="quarter" idx="11"/>
          </p:nvPr>
        </p:nvSpPr>
        <p:spPr/>
        <p:txBody>
          <a:bodyPr/>
          <a:lstStyle/>
          <a:p>
            <a:r>
              <a:rPr lang="en-US"/>
              <a:t>Page </a:t>
            </a:r>
            <a:fld id="{15EBE321-CBB1-4E91-BD14-37C8D44326FB}" type="slidenum">
              <a:rPr lang="en-US" smtClean="0"/>
              <a:pPr/>
              <a:t>13</a:t>
            </a:fld>
            <a:endParaRPr lang="en-US" dirty="0"/>
          </a:p>
        </p:txBody>
      </p:sp>
      <p:sp>
        <p:nvSpPr>
          <p:cNvPr id="6" name="TextBox 5">
            <a:extLst>
              <a:ext uri="{FF2B5EF4-FFF2-40B4-BE49-F238E27FC236}">
                <a16:creationId xmlns:a16="http://schemas.microsoft.com/office/drawing/2014/main" id="{31D47883-3DD7-ECA7-743C-D47A9E8281F8}"/>
              </a:ext>
            </a:extLst>
          </p:cNvPr>
          <p:cNvSpPr txBox="1"/>
          <p:nvPr/>
        </p:nvSpPr>
        <p:spPr>
          <a:xfrm flipH="1">
            <a:off x="-2" y="0"/>
            <a:ext cx="12192001" cy="492443"/>
          </a:xfrm>
          <a:prstGeom prst="rect">
            <a:avLst/>
          </a:prstGeom>
          <a:noFill/>
        </p:spPr>
        <p:txBody>
          <a:bodyPr wrap="square" lIns="0" tIns="0" rIns="0" bIns="0" rtlCol="0">
            <a:spAutoFit/>
          </a:bodyPr>
          <a:lstStyle/>
          <a:p>
            <a:pPr algn="ctr"/>
            <a:r>
              <a:rPr lang="en-US" altLang="zh-CN" sz="3200" dirty="0">
                <a:solidFill>
                  <a:srgbClr val="00B0F0"/>
                </a:solidFill>
              </a:rPr>
              <a:t>Expanded multi-terminal</a:t>
            </a:r>
            <a:endParaRPr lang="zh-CN" altLang="en-US" sz="3200" b="1" dirty="0" err="1">
              <a:solidFill>
                <a:srgbClr val="00B0F0"/>
              </a:solidFill>
            </a:endParaRPr>
          </a:p>
        </p:txBody>
      </p:sp>
      <p:sp>
        <p:nvSpPr>
          <p:cNvPr id="7" name="Rectangle 6">
            <a:extLst>
              <a:ext uri="{FF2B5EF4-FFF2-40B4-BE49-F238E27FC236}">
                <a16:creationId xmlns:a16="http://schemas.microsoft.com/office/drawing/2014/main" id="{99B97F84-48DA-3DE7-0C28-D011EF7A73CB}"/>
              </a:ext>
            </a:extLst>
          </p:cNvPr>
          <p:cNvSpPr/>
          <p:nvPr/>
        </p:nvSpPr>
        <p:spPr>
          <a:xfrm>
            <a:off x="3215680" y="711352"/>
            <a:ext cx="5432809" cy="1745540"/>
          </a:xfrm>
          <a:prstGeom prst="rect">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lIns="108000" tIns="72000" rIns="108000" bIns="72000" rtlCol="0" anchor="t" anchorCtr="0"/>
          <a:lstStyle/>
          <a:p>
            <a:pPr algn="l"/>
            <a:endParaRPr lang="zh-CN" altLang="en-US" dirty="0">
              <a:ln>
                <a:solidFill>
                  <a:schemeClr val="tx1"/>
                </a:solidFill>
              </a:ln>
            </a:endParaRPr>
          </a:p>
        </p:txBody>
      </p:sp>
      <p:sp>
        <p:nvSpPr>
          <p:cNvPr id="8" name="TextBox 7">
            <a:extLst>
              <a:ext uri="{FF2B5EF4-FFF2-40B4-BE49-F238E27FC236}">
                <a16:creationId xmlns:a16="http://schemas.microsoft.com/office/drawing/2014/main" id="{F26C64CB-86AA-28A9-DE35-C29B295B113E}"/>
              </a:ext>
            </a:extLst>
          </p:cNvPr>
          <p:cNvSpPr txBox="1"/>
          <p:nvPr/>
        </p:nvSpPr>
        <p:spPr>
          <a:xfrm>
            <a:off x="3915860" y="853686"/>
            <a:ext cx="4032448" cy="276999"/>
          </a:xfrm>
          <a:prstGeom prst="rect">
            <a:avLst/>
          </a:prstGeom>
          <a:noFill/>
        </p:spPr>
        <p:txBody>
          <a:bodyPr wrap="square" lIns="0" tIns="0" rIns="0" bIns="0" rtlCol="0">
            <a:spAutoFit/>
          </a:bodyPr>
          <a:lstStyle/>
          <a:p>
            <a:pPr algn="l"/>
            <a:r>
              <a:rPr lang="en-US" altLang="zh-CN" dirty="0" err="1"/>
              <a:t>LightUart_MultiPort</a:t>
            </a:r>
            <a:r>
              <a:rPr lang="en-US" altLang="zh-CN" dirty="0"/>
              <a:t> Expanded functions</a:t>
            </a:r>
            <a:endParaRPr lang="zh-CN" altLang="en-US" dirty="0" err="1"/>
          </a:p>
        </p:txBody>
      </p:sp>
      <p:sp>
        <p:nvSpPr>
          <p:cNvPr id="9" name="TextBox 8">
            <a:extLst>
              <a:ext uri="{FF2B5EF4-FFF2-40B4-BE49-F238E27FC236}">
                <a16:creationId xmlns:a16="http://schemas.microsoft.com/office/drawing/2014/main" id="{058A1968-E999-84E3-869E-BB00DD1AD2BB}"/>
              </a:ext>
            </a:extLst>
          </p:cNvPr>
          <p:cNvSpPr txBox="1"/>
          <p:nvPr/>
        </p:nvSpPr>
        <p:spPr>
          <a:xfrm>
            <a:off x="3447809" y="1239799"/>
            <a:ext cx="4968552" cy="1107996"/>
          </a:xfrm>
          <a:prstGeom prst="rect">
            <a:avLst/>
          </a:prstGeom>
          <a:noFill/>
        </p:spPr>
        <p:txBody>
          <a:bodyPr wrap="square" lIns="0" tIns="0" rIns="0" bIns="0" rtlCol="0">
            <a:spAutoFit/>
          </a:bodyPr>
          <a:lstStyle/>
          <a:p>
            <a:pPr marL="342900" indent="-342900" algn="l">
              <a:buAutoNum type="arabicPeriod"/>
            </a:pPr>
            <a:r>
              <a:rPr lang="en-US" altLang="zh-CN" dirty="0"/>
              <a:t>User connect </a:t>
            </a:r>
            <a:r>
              <a:rPr lang="en-US" altLang="zh-CN" dirty="0" err="1"/>
              <a:t>Uart</a:t>
            </a:r>
            <a:r>
              <a:rPr lang="en-US" altLang="zh-CN" dirty="0"/>
              <a:t> transactor directly by pipe;</a:t>
            </a:r>
          </a:p>
          <a:p>
            <a:pPr marL="342900" indent="-342900" algn="l">
              <a:buAutoNum type="arabicPeriod"/>
            </a:pPr>
            <a:r>
              <a:rPr lang="en-US" altLang="zh-CN" dirty="0"/>
              <a:t>Connect </a:t>
            </a:r>
            <a:r>
              <a:rPr lang="en-US" altLang="zh-CN" dirty="0" err="1"/>
              <a:t>Uart</a:t>
            </a:r>
            <a:r>
              <a:rPr lang="en-US" altLang="zh-CN" dirty="0"/>
              <a:t> transactor by terminal “</a:t>
            </a:r>
            <a:r>
              <a:rPr lang="en-US" altLang="zh-CN" dirty="0" err="1"/>
              <a:t>xterm</a:t>
            </a:r>
            <a:r>
              <a:rPr lang="en-US" altLang="zh-CN" dirty="0"/>
              <a:t>”;</a:t>
            </a:r>
          </a:p>
          <a:p>
            <a:pPr marL="342900" indent="-342900" algn="l">
              <a:buAutoNum type="arabicPeriod"/>
            </a:pPr>
            <a:r>
              <a:rPr lang="en-US" altLang="zh-CN" dirty="0"/>
              <a:t>Connect </a:t>
            </a:r>
            <a:r>
              <a:rPr lang="en-US" altLang="zh-CN" dirty="0" err="1"/>
              <a:t>Uart</a:t>
            </a:r>
            <a:r>
              <a:rPr lang="en-US" altLang="zh-CN" dirty="0"/>
              <a:t> transactor by TCP server;</a:t>
            </a:r>
          </a:p>
          <a:p>
            <a:pPr algn="l"/>
            <a:endParaRPr lang="zh-CN" altLang="en-US" dirty="0" err="1"/>
          </a:p>
        </p:txBody>
      </p:sp>
      <p:sp>
        <p:nvSpPr>
          <p:cNvPr id="20" name="Rectangle 19">
            <a:extLst>
              <a:ext uri="{FF2B5EF4-FFF2-40B4-BE49-F238E27FC236}">
                <a16:creationId xmlns:a16="http://schemas.microsoft.com/office/drawing/2014/main" id="{65CDB954-DF73-91CC-24CA-BDC58C3A9D4A}"/>
              </a:ext>
            </a:extLst>
          </p:cNvPr>
          <p:cNvSpPr/>
          <p:nvPr/>
        </p:nvSpPr>
        <p:spPr>
          <a:xfrm>
            <a:off x="2387588" y="3712320"/>
            <a:ext cx="1908212" cy="1745540"/>
          </a:xfrm>
          <a:prstGeom prst="rect">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lIns="108000" tIns="72000" rIns="108000" bIns="72000" rtlCol="0" anchor="t" anchorCtr="0"/>
          <a:lstStyle/>
          <a:p>
            <a:pPr algn="l"/>
            <a:endParaRPr lang="zh-CN" altLang="en-US" dirty="0">
              <a:ln>
                <a:solidFill>
                  <a:schemeClr val="tx1"/>
                </a:solidFill>
              </a:ln>
            </a:endParaRPr>
          </a:p>
        </p:txBody>
      </p:sp>
      <p:sp>
        <p:nvSpPr>
          <p:cNvPr id="21" name="TextBox 20">
            <a:extLst>
              <a:ext uri="{FF2B5EF4-FFF2-40B4-BE49-F238E27FC236}">
                <a16:creationId xmlns:a16="http://schemas.microsoft.com/office/drawing/2014/main" id="{AB4F0223-35D5-3C4E-6676-443B732660AC}"/>
              </a:ext>
            </a:extLst>
          </p:cNvPr>
          <p:cNvSpPr txBox="1"/>
          <p:nvPr/>
        </p:nvSpPr>
        <p:spPr>
          <a:xfrm>
            <a:off x="2873617" y="3795529"/>
            <a:ext cx="936154" cy="276999"/>
          </a:xfrm>
          <a:prstGeom prst="rect">
            <a:avLst/>
          </a:prstGeom>
          <a:noFill/>
        </p:spPr>
        <p:txBody>
          <a:bodyPr wrap="none" lIns="0" tIns="0" rIns="0" bIns="0" rtlCol="0">
            <a:spAutoFit/>
          </a:bodyPr>
          <a:lstStyle/>
          <a:p>
            <a:pPr algn="l"/>
            <a:r>
              <a:rPr lang="en-US" altLang="zh-CN" dirty="0" err="1"/>
              <a:t>LightUart</a:t>
            </a:r>
            <a:endParaRPr lang="zh-CN" altLang="en-US" dirty="0" err="1"/>
          </a:p>
        </p:txBody>
      </p:sp>
      <p:sp>
        <p:nvSpPr>
          <p:cNvPr id="22" name="Rectangle 21">
            <a:extLst>
              <a:ext uri="{FF2B5EF4-FFF2-40B4-BE49-F238E27FC236}">
                <a16:creationId xmlns:a16="http://schemas.microsoft.com/office/drawing/2014/main" id="{D3307AE7-4CF1-6F93-38EA-3CBBD544EDC7}"/>
              </a:ext>
            </a:extLst>
          </p:cNvPr>
          <p:cNvSpPr/>
          <p:nvPr/>
        </p:nvSpPr>
        <p:spPr>
          <a:xfrm>
            <a:off x="2927648" y="4446590"/>
            <a:ext cx="1368152" cy="276999"/>
          </a:xfrm>
          <a:prstGeom prst="rect">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lIns="108000" tIns="72000" rIns="108000" bIns="72000" rtlCol="0" anchor="t" anchorCtr="0"/>
          <a:lstStyle/>
          <a:p>
            <a:pPr algn="l"/>
            <a:endParaRPr lang="zh-CN" altLang="en-US" dirty="0">
              <a:ln>
                <a:solidFill>
                  <a:schemeClr val="tx1"/>
                </a:solidFill>
              </a:ln>
            </a:endParaRPr>
          </a:p>
        </p:txBody>
      </p:sp>
      <p:sp>
        <p:nvSpPr>
          <p:cNvPr id="23" name="TextBox 22">
            <a:extLst>
              <a:ext uri="{FF2B5EF4-FFF2-40B4-BE49-F238E27FC236}">
                <a16:creationId xmlns:a16="http://schemas.microsoft.com/office/drawing/2014/main" id="{C0093434-4629-E448-8A2F-CC80D7B842E4}"/>
              </a:ext>
            </a:extLst>
          </p:cNvPr>
          <p:cNvSpPr txBox="1"/>
          <p:nvPr/>
        </p:nvSpPr>
        <p:spPr>
          <a:xfrm>
            <a:off x="3035660" y="4446590"/>
            <a:ext cx="1094274" cy="276999"/>
          </a:xfrm>
          <a:prstGeom prst="rect">
            <a:avLst/>
          </a:prstGeom>
          <a:noFill/>
        </p:spPr>
        <p:txBody>
          <a:bodyPr wrap="none" lIns="0" tIns="0" rIns="0" bIns="0" rtlCol="0">
            <a:spAutoFit/>
          </a:bodyPr>
          <a:lstStyle/>
          <a:p>
            <a:pPr algn="l"/>
            <a:r>
              <a:rPr lang="en-US" altLang="zh-CN" dirty="0"/>
              <a:t>Transactor</a:t>
            </a:r>
            <a:endParaRPr lang="zh-CN" altLang="en-US" dirty="0" err="1"/>
          </a:p>
        </p:txBody>
      </p:sp>
      <p:sp>
        <p:nvSpPr>
          <p:cNvPr id="24" name="Rectangle 23">
            <a:extLst>
              <a:ext uri="{FF2B5EF4-FFF2-40B4-BE49-F238E27FC236}">
                <a16:creationId xmlns:a16="http://schemas.microsoft.com/office/drawing/2014/main" id="{CBB8DC5A-A1EA-DBF0-2248-632F69617241}"/>
              </a:ext>
            </a:extLst>
          </p:cNvPr>
          <p:cNvSpPr/>
          <p:nvPr/>
        </p:nvSpPr>
        <p:spPr>
          <a:xfrm>
            <a:off x="4295800" y="4446590"/>
            <a:ext cx="684076" cy="276999"/>
          </a:xfrm>
          <a:prstGeom prst="rect">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lIns="108000" tIns="72000" rIns="108000" bIns="72000" rtlCol="0" anchor="t" anchorCtr="0"/>
          <a:lstStyle/>
          <a:p>
            <a:pPr algn="l"/>
            <a:endParaRPr lang="zh-CN" altLang="en-US" dirty="0">
              <a:ln>
                <a:solidFill>
                  <a:schemeClr val="tx1"/>
                </a:solidFill>
              </a:ln>
            </a:endParaRPr>
          </a:p>
        </p:txBody>
      </p:sp>
      <p:sp>
        <p:nvSpPr>
          <p:cNvPr id="25" name="TextBox 24">
            <a:extLst>
              <a:ext uri="{FF2B5EF4-FFF2-40B4-BE49-F238E27FC236}">
                <a16:creationId xmlns:a16="http://schemas.microsoft.com/office/drawing/2014/main" id="{3DD7E741-6599-FD99-BE03-C6CAF6B6546C}"/>
              </a:ext>
            </a:extLst>
          </p:cNvPr>
          <p:cNvSpPr txBox="1"/>
          <p:nvPr/>
        </p:nvSpPr>
        <p:spPr>
          <a:xfrm>
            <a:off x="4403812" y="4446590"/>
            <a:ext cx="461665" cy="276999"/>
          </a:xfrm>
          <a:prstGeom prst="rect">
            <a:avLst/>
          </a:prstGeom>
          <a:noFill/>
        </p:spPr>
        <p:txBody>
          <a:bodyPr wrap="none" lIns="0" tIns="0" rIns="0" bIns="0" rtlCol="0">
            <a:spAutoFit/>
          </a:bodyPr>
          <a:lstStyle/>
          <a:p>
            <a:pPr algn="l"/>
            <a:r>
              <a:rPr lang="en-US" altLang="zh-CN" dirty="0"/>
              <a:t>Pipe</a:t>
            </a:r>
            <a:endParaRPr lang="zh-CN" altLang="en-US" dirty="0" err="1"/>
          </a:p>
        </p:txBody>
      </p:sp>
      <p:sp>
        <p:nvSpPr>
          <p:cNvPr id="26" name="Rectangle 25">
            <a:extLst>
              <a:ext uri="{FF2B5EF4-FFF2-40B4-BE49-F238E27FC236}">
                <a16:creationId xmlns:a16="http://schemas.microsoft.com/office/drawing/2014/main" id="{7410AB3E-6108-EACE-C640-B66980F7F16C}"/>
              </a:ext>
            </a:extLst>
          </p:cNvPr>
          <p:cNvSpPr/>
          <p:nvPr/>
        </p:nvSpPr>
        <p:spPr>
          <a:xfrm>
            <a:off x="4979876" y="3075168"/>
            <a:ext cx="1476164" cy="3019841"/>
          </a:xfrm>
          <a:prstGeom prst="rect">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lIns="108000" tIns="72000" rIns="108000" bIns="72000" rtlCol="0" anchor="t" anchorCtr="0"/>
          <a:lstStyle/>
          <a:p>
            <a:pPr algn="l"/>
            <a:endParaRPr lang="zh-CN" altLang="en-US" dirty="0">
              <a:ln>
                <a:solidFill>
                  <a:schemeClr val="tx1"/>
                </a:solidFill>
              </a:ln>
            </a:endParaRPr>
          </a:p>
        </p:txBody>
      </p:sp>
      <p:sp>
        <p:nvSpPr>
          <p:cNvPr id="27" name="TextBox 26">
            <a:extLst>
              <a:ext uri="{FF2B5EF4-FFF2-40B4-BE49-F238E27FC236}">
                <a16:creationId xmlns:a16="http://schemas.microsoft.com/office/drawing/2014/main" id="{F197D5D6-8B8F-FE40-BFC5-2B4848629693}"/>
              </a:ext>
            </a:extLst>
          </p:cNvPr>
          <p:cNvSpPr txBox="1"/>
          <p:nvPr/>
        </p:nvSpPr>
        <p:spPr>
          <a:xfrm>
            <a:off x="5428896" y="4431546"/>
            <a:ext cx="577081" cy="276999"/>
          </a:xfrm>
          <a:prstGeom prst="rect">
            <a:avLst/>
          </a:prstGeom>
          <a:noFill/>
        </p:spPr>
        <p:txBody>
          <a:bodyPr wrap="none" lIns="0" tIns="0" rIns="0" bIns="0" rtlCol="0">
            <a:spAutoFit/>
          </a:bodyPr>
          <a:lstStyle/>
          <a:p>
            <a:pPr algn="l"/>
            <a:r>
              <a:rPr lang="en-US" altLang="zh-CN" dirty="0" err="1"/>
              <a:t>xterm</a:t>
            </a:r>
            <a:endParaRPr lang="zh-CN" altLang="en-US" dirty="0" err="1"/>
          </a:p>
        </p:txBody>
      </p:sp>
      <p:sp>
        <p:nvSpPr>
          <p:cNvPr id="30" name="TextBox 29">
            <a:extLst>
              <a:ext uri="{FF2B5EF4-FFF2-40B4-BE49-F238E27FC236}">
                <a16:creationId xmlns:a16="http://schemas.microsoft.com/office/drawing/2014/main" id="{4244DE4D-CA3F-E8B9-667B-ED8C013FFE4B}"/>
              </a:ext>
            </a:extLst>
          </p:cNvPr>
          <p:cNvSpPr txBox="1"/>
          <p:nvPr/>
        </p:nvSpPr>
        <p:spPr>
          <a:xfrm>
            <a:off x="5212004" y="5568685"/>
            <a:ext cx="1013098" cy="276999"/>
          </a:xfrm>
          <a:prstGeom prst="rect">
            <a:avLst/>
          </a:prstGeom>
          <a:noFill/>
        </p:spPr>
        <p:txBody>
          <a:bodyPr wrap="none" lIns="0" tIns="0" rIns="0" bIns="0" rtlCol="0">
            <a:spAutoFit/>
          </a:bodyPr>
          <a:lstStyle/>
          <a:p>
            <a:pPr algn="l"/>
            <a:r>
              <a:rPr lang="en-US" altLang="zh-CN" dirty="0" err="1"/>
              <a:t>tcp</a:t>
            </a:r>
            <a:r>
              <a:rPr lang="en-US" altLang="zh-CN" dirty="0"/>
              <a:t> server</a:t>
            </a:r>
            <a:endParaRPr lang="zh-CN" altLang="en-US" dirty="0" err="1"/>
          </a:p>
        </p:txBody>
      </p:sp>
      <p:sp>
        <p:nvSpPr>
          <p:cNvPr id="32" name="Rectangle 31">
            <a:extLst>
              <a:ext uri="{FF2B5EF4-FFF2-40B4-BE49-F238E27FC236}">
                <a16:creationId xmlns:a16="http://schemas.microsoft.com/office/drawing/2014/main" id="{CAE50FFF-770D-ED11-7EC1-D11E79B86715}"/>
              </a:ext>
            </a:extLst>
          </p:cNvPr>
          <p:cNvSpPr/>
          <p:nvPr/>
        </p:nvSpPr>
        <p:spPr>
          <a:xfrm>
            <a:off x="7932205" y="4363375"/>
            <a:ext cx="1548171" cy="468052"/>
          </a:xfrm>
          <a:prstGeom prst="rect">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lIns="108000" tIns="72000" rIns="108000" bIns="72000" rtlCol="0" anchor="t" anchorCtr="0"/>
          <a:lstStyle/>
          <a:p>
            <a:pPr algn="l"/>
            <a:endParaRPr lang="zh-CN" altLang="en-US" dirty="0">
              <a:ln>
                <a:solidFill>
                  <a:schemeClr val="tx1"/>
                </a:solidFill>
              </a:ln>
            </a:endParaRPr>
          </a:p>
        </p:txBody>
      </p:sp>
      <p:sp>
        <p:nvSpPr>
          <p:cNvPr id="33" name="Rectangle 32">
            <a:extLst>
              <a:ext uri="{FF2B5EF4-FFF2-40B4-BE49-F238E27FC236}">
                <a16:creationId xmlns:a16="http://schemas.microsoft.com/office/drawing/2014/main" id="{47661017-CE7F-4F0E-86CD-EC9E81C5F5A2}"/>
              </a:ext>
            </a:extLst>
          </p:cNvPr>
          <p:cNvSpPr/>
          <p:nvPr/>
        </p:nvSpPr>
        <p:spPr>
          <a:xfrm>
            <a:off x="7932206" y="5457861"/>
            <a:ext cx="1548170" cy="468052"/>
          </a:xfrm>
          <a:prstGeom prst="rect">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lIns="108000" tIns="72000" rIns="108000" bIns="72000" rtlCol="0" anchor="t" anchorCtr="0"/>
          <a:lstStyle/>
          <a:p>
            <a:pPr algn="l"/>
            <a:endParaRPr lang="zh-CN" altLang="en-US" dirty="0">
              <a:ln>
                <a:solidFill>
                  <a:schemeClr val="tx1"/>
                </a:solidFill>
              </a:ln>
            </a:endParaRPr>
          </a:p>
        </p:txBody>
      </p:sp>
      <p:sp>
        <p:nvSpPr>
          <p:cNvPr id="34" name="TextBox 33">
            <a:extLst>
              <a:ext uri="{FF2B5EF4-FFF2-40B4-BE49-F238E27FC236}">
                <a16:creationId xmlns:a16="http://schemas.microsoft.com/office/drawing/2014/main" id="{724215E6-3F89-561D-23D0-9787BB76F0F2}"/>
              </a:ext>
            </a:extLst>
          </p:cNvPr>
          <p:cNvSpPr txBox="1"/>
          <p:nvPr/>
        </p:nvSpPr>
        <p:spPr>
          <a:xfrm>
            <a:off x="8180505" y="4457336"/>
            <a:ext cx="1051570" cy="276999"/>
          </a:xfrm>
          <a:prstGeom prst="rect">
            <a:avLst/>
          </a:prstGeom>
          <a:noFill/>
        </p:spPr>
        <p:txBody>
          <a:bodyPr wrap="none" lIns="0" tIns="0" rIns="0" bIns="0" rtlCol="0">
            <a:spAutoFit/>
          </a:bodyPr>
          <a:lstStyle/>
          <a:p>
            <a:pPr algn="l"/>
            <a:r>
              <a:rPr lang="en-US" altLang="zh-CN" dirty="0"/>
              <a:t>User input</a:t>
            </a:r>
            <a:endParaRPr lang="zh-CN" altLang="en-US" dirty="0" err="1"/>
          </a:p>
        </p:txBody>
      </p:sp>
      <p:sp>
        <p:nvSpPr>
          <p:cNvPr id="35" name="TextBox 34">
            <a:extLst>
              <a:ext uri="{FF2B5EF4-FFF2-40B4-BE49-F238E27FC236}">
                <a16:creationId xmlns:a16="http://schemas.microsoft.com/office/drawing/2014/main" id="{5043D26C-06CE-1483-9ACD-76C8CDE81311}"/>
              </a:ext>
            </a:extLst>
          </p:cNvPr>
          <p:cNvSpPr txBox="1"/>
          <p:nvPr/>
        </p:nvSpPr>
        <p:spPr>
          <a:xfrm>
            <a:off x="8000969" y="5568685"/>
            <a:ext cx="1410643" cy="276999"/>
          </a:xfrm>
          <a:prstGeom prst="rect">
            <a:avLst/>
          </a:prstGeom>
          <a:noFill/>
        </p:spPr>
        <p:txBody>
          <a:bodyPr wrap="none" lIns="0" tIns="0" rIns="0" bIns="0" rtlCol="0">
            <a:spAutoFit/>
          </a:bodyPr>
          <a:lstStyle/>
          <a:p>
            <a:pPr algn="l"/>
            <a:r>
              <a:rPr lang="en-US" altLang="zh-CN" dirty="0"/>
              <a:t>User program</a:t>
            </a:r>
            <a:endParaRPr lang="zh-CN" altLang="en-US" dirty="0" err="1"/>
          </a:p>
        </p:txBody>
      </p:sp>
      <p:sp>
        <p:nvSpPr>
          <p:cNvPr id="37" name="Rectangle 36">
            <a:extLst>
              <a:ext uri="{FF2B5EF4-FFF2-40B4-BE49-F238E27FC236}">
                <a16:creationId xmlns:a16="http://schemas.microsoft.com/office/drawing/2014/main" id="{FA98F3AC-3760-660A-4635-8883F966333B}"/>
              </a:ext>
            </a:extLst>
          </p:cNvPr>
          <p:cNvSpPr/>
          <p:nvPr/>
        </p:nvSpPr>
        <p:spPr>
          <a:xfrm>
            <a:off x="7734182" y="2918353"/>
            <a:ext cx="1944216" cy="3354963"/>
          </a:xfrm>
          <a:prstGeom prst="rect">
            <a:avLst/>
          </a:prstGeom>
          <a:noFill/>
          <a:ln>
            <a:solidFill>
              <a:schemeClr val="tx1"/>
            </a:solidFill>
            <a:prstDash val="lgDashDotDot"/>
            <a:round/>
          </a:ln>
        </p:spPr>
        <p:style>
          <a:lnRef idx="0">
            <a:scrgbClr r="0" g="0" b="0"/>
          </a:lnRef>
          <a:fillRef idx="0">
            <a:scrgbClr r="0" g="0" b="0"/>
          </a:fillRef>
          <a:effectRef idx="0">
            <a:scrgbClr r="0" g="0" b="0"/>
          </a:effectRef>
          <a:fontRef idx="minor">
            <a:schemeClr val="lt1"/>
          </a:fontRef>
        </p:style>
        <p:txBody>
          <a:bodyPr lIns="108000" tIns="72000" rIns="108000" bIns="72000" rtlCol="0" anchor="t" anchorCtr="0"/>
          <a:lstStyle/>
          <a:p>
            <a:pPr algn="l"/>
            <a:endParaRPr lang="zh-CN" altLang="en-US" dirty="0">
              <a:ln>
                <a:solidFill>
                  <a:schemeClr val="tx1"/>
                </a:solidFill>
              </a:ln>
            </a:endParaRPr>
          </a:p>
        </p:txBody>
      </p:sp>
      <p:sp>
        <p:nvSpPr>
          <p:cNvPr id="38" name="Rectangle 37">
            <a:extLst>
              <a:ext uri="{FF2B5EF4-FFF2-40B4-BE49-F238E27FC236}">
                <a16:creationId xmlns:a16="http://schemas.microsoft.com/office/drawing/2014/main" id="{60FBFB41-9EF5-8DCC-93C3-E382821277A5}"/>
              </a:ext>
            </a:extLst>
          </p:cNvPr>
          <p:cNvSpPr/>
          <p:nvPr/>
        </p:nvSpPr>
        <p:spPr>
          <a:xfrm>
            <a:off x="5123892" y="4363375"/>
            <a:ext cx="1253835" cy="468052"/>
          </a:xfrm>
          <a:prstGeom prst="rect">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lIns="108000" tIns="72000" rIns="108000" bIns="72000" rtlCol="0" anchor="t" anchorCtr="0"/>
          <a:lstStyle/>
          <a:p>
            <a:pPr algn="l"/>
            <a:endParaRPr lang="zh-CN" altLang="en-US" dirty="0">
              <a:ln>
                <a:solidFill>
                  <a:schemeClr val="tx1"/>
                </a:solidFill>
              </a:ln>
            </a:endParaRPr>
          </a:p>
        </p:txBody>
      </p:sp>
      <p:sp>
        <p:nvSpPr>
          <p:cNvPr id="39" name="Rectangle 38">
            <a:extLst>
              <a:ext uri="{FF2B5EF4-FFF2-40B4-BE49-F238E27FC236}">
                <a16:creationId xmlns:a16="http://schemas.microsoft.com/office/drawing/2014/main" id="{123B4515-3D12-29D6-A61D-40836FAF661D}"/>
              </a:ext>
            </a:extLst>
          </p:cNvPr>
          <p:cNvSpPr/>
          <p:nvPr/>
        </p:nvSpPr>
        <p:spPr>
          <a:xfrm>
            <a:off x="5090518" y="5458915"/>
            <a:ext cx="1253835" cy="468052"/>
          </a:xfrm>
          <a:prstGeom prst="rect">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lIns="108000" tIns="72000" rIns="108000" bIns="72000" rtlCol="0" anchor="t" anchorCtr="0"/>
          <a:lstStyle/>
          <a:p>
            <a:pPr algn="l"/>
            <a:endParaRPr lang="zh-CN" altLang="en-US" dirty="0">
              <a:ln>
                <a:solidFill>
                  <a:schemeClr val="tx1"/>
                </a:solidFill>
              </a:ln>
            </a:endParaRPr>
          </a:p>
        </p:txBody>
      </p:sp>
      <p:sp>
        <p:nvSpPr>
          <p:cNvPr id="40" name="TextBox 39">
            <a:extLst>
              <a:ext uri="{FF2B5EF4-FFF2-40B4-BE49-F238E27FC236}">
                <a16:creationId xmlns:a16="http://schemas.microsoft.com/office/drawing/2014/main" id="{9E8FEB14-51EB-8DD5-FEA7-F2E00E80F77B}"/>
              </a:ext>
            </a:extLst>
          </p:cNvPr>
          <p:cNvSpPr txBox="1"/>
          <p:nvPr/>
        </p:nvSpPr>
        <p:spPr>
          <a:xfrm>
            <a:off x="8340694" y="2606729"/>
            <a:ext cx="974626" cy="276999"/>
          </a:xfrm>
          <a:prstGeom prst="rect">
            <a:avLst/>
          </a:prstGeom>
          <a:noFill/>
        </p:spPr>
        <p:txBody>
          <a:bodyPr wrap="none" lIns="0" tIns="0" rIns="0" bIns="0" rtlCol="0">
            <a:spAutoFit/>
          </a:bodyPr>
          <a:lstStyle/>
          <a:p>
            <a:pPr algn="l"/>
            <a:r>
              <a:rPr lang="en-US" altLang="zh-CN" dirty="0"/>
              <a:t>User side</a:t>
            </a:r>
            <a:endParaRPr lang="zh-CN" altLang="en-US" dirty="0" err="1"/>
          </a:p>
        </p:txBody>
      </p:sp>
      <p:sp>
        <p:nvSpPr>
          <p:cNvPr id="41" name="Rectangle 40">
            <a:extLst>
              <a:ext uri="{FF2B5EF4-FFF2-40B4-BE49-F238E27FC236}">
                <a16:creationId xmlns:a16="http://schemas.microsoft.com/office/drawing/2014/main" id="{DD8AE413-5A6E-18D6-DDB6-14C163DA9216}"/>
              </a:ext>
            </a:extLst>
          </p:cNvPr>
          <p:cNvSpPr/>
          <p:nvPr/>
        </p:nvSpPr>
        <p:spPr>
          <a:xfrm>
            <a:off x="2289328" y="2918003"/>
            <a:ext cx="4310728" cy="3355313"/>
          </a:xfrm>
          <a:prstGeom prst="rect">
            <a:avLst/>
          </a:prstGeom>
          <a:noFill/>
          <a:ln>
            <a:solidFill>
              <a:schemeClr val="tx1"/>
            </a:solidFill>
            <a:prstDash val="lgDashDotDot"/>
            <a:round/>
          </a:ln>
        </p:spPr>
        <p:style>
          <a:lnRef idx="0">
            <a:scrgbClr r="0" g="0" b="0"/>
          </a:lnRef>
          <a:fillRef idx="0">
            <a:scrgbClr r="0" g="0" b="0"/>
          </a:fillRef>
          <a:effectRef idx="0">
            <a:scrgbClr r="0" g="0" b="0"/>
          </a:effectRef>
          <a:fontRef idx="minor">
            <a:schemeClr val="lt1"/>
          </a:fontRef>
        </p:style>
        <p:txBody>
          <a:bodyPr lIns="108000" tIns="72000" rIns="108000" bIns="72000" rtlCol="0" anchor="t" anchorCtr="0"/>
          <a:lstStyle/>
          <a:p>
            <a:pPr algn="l"/>
            <a:endParaRPr lang="zh-CN" altLang="en-US" dirty="0">
              <a:ln>
                <a:solidFill>
                  <a:schemeClr val="tx1"/>
                </a:solidFill>
              </a:ln>
            </a:endParaRPr>
          </a:p>
        </p:txBody>
      </p:sp>
      <p:sp>
        <p:nvSpPr>
          <p:cNvPr id="42" name="TextBox 41">
            <a:extLst>
              <a:ext uri="{FF2B5EF4-FFF2-40B4-BE49-F238E27FC236}">
                <a16:creationId xmlns:a16="http://schemas.microsoft.com/office/drawing/2014/main" id="{6E711D9D-FD55-3BB6-F926-E2A8C701A1EC}"/>
              </a:ext>
            </a:extLst>
          </p:cNvPr>
          <p:cNvSpPr txBox="1"/>
          <p:nvPr/>
        </p:nvSpPr>
        <p:spPr>
          <a:xfrm>
            <a:off x="4114492" y="2606729"/>
            <a:ext cx="923330" cy="276999"/>
          </a:xfrm>
          <a:prstGeom prst="rect">
            <a:avLst/>
          </a:prstGeom>
          <a:noFill/>
        </p:spPr>
        <p:txBody>
          <a:bodyPr wrap="none" lIns="0" tIns="0" rIns="0" bIns="0" rtlCol="0">
            <a:spAutoFit/>
          </a:bodyPr>
          <a:lstStyle/>
          <a:p>
            <a:pPr algn="l"/>
            <a:r>
              <a:rPr lang="en-US" altLang="zh-CN" dirty="0" err="1"/>
              <a:t>Uart</a:t>
            </a:r>
            <a:r>
              <a:rPr lang="en-US" altLang="zh-CN" dirty="0"/>
              <a:t> side</a:t>
            </a:r>
            <a:endParaRPr lang="zh-CN" altLang="en-US" dirty="0" err="1"/>
          </a:p>
        </p:txBody>
      </p:sp>
      <p:sp>
        <p:nvSpPr>
          <p:cNvPr id="31" name="Rectangle 30">
            <a:extLst>
              <a:ext uri="{FF2B5EF4-FFF2-40B4-BE49-F238E27FC236}">
                <a16:creationId xmlns:a16="http://schemas.microsoft.com/office/drawing/2014/main" id="{BEB3268E-DEFA-6605-4EB7-70E36353FEB5}"/>
              </a:ext>
            </a:extLst>
          </p:cNvPr>
          <p:cNvSpPr/>
          <p:nvPr/>
        </p:nvSpPr>
        <p:spPr>
          <a:xfrm>
            <a:off x="4979876" y="3075449"/>
            <a:ext cx="4500500" cy="775651"/>
          </a:xfrm>
          <a:prstGeom prst="rect">
            <a:avLst/>
          </a:prstGeom>
          <a:solidFill>
            <a:schemeClr val="bg1"/>
          </a:solidFill>
          <a:ln>
            <a:solidFill>
              <a:schemeClr val="tx1"/>
            </a:solidFill>
          </a:ln>
        </p:spPr>
        <p:style>
          <a:lnRef idx="0">
            <a:scrgbClr r="0" g="0" b="0"/>
          </a:lnRef>
          <a:fillRef idx="0">
            <a:scrgbClr r="0" g="0" b="0"/>
          </a:fillRef>
          <a:effectRef idx="0">
            <a:scrgbClr r="0" g="0" b="0"/>
          </a:effectRef>
          <a:fontRef idx="minor">
            <a:schemeClr val="lt1"/>
          </a:fontRef>
        </p:style>
        <p:txBody>
          <a:bodyPr lIns="108000" tIns="72000" rIns="108000" bIns="72000" rtlCol="0" anchor="t" anchorCtr="0"/>
          <a:lstStyle/>
          <a:p>
            <a:pPr algn="l"/>
            <a:endParaRPr lang="zh-CN" altLang="en-US" dirty="0">
              <a:ln>
                <a:solidFill>
                  <a:schemeClr val="tx1"/>
                </a:solidFill>
              </a:ln>
            </a:endParaRPr>
          </a:p>
        </p:txBody>
      </p:sp>
      <p:sp>
        <p:nvSpPr>
          <p:cNvPr id="36" name="TextBox 35">
            <a:extLst>
              <a:ext uri="{FF2B5EF4-FFF2-40B4-BE49-F238E27FC236}">
                <a16:creationId xmlns:a16="http://schemas.microsoft.com/office/drawing/2014/main" id="{F2BC2EC2-1343-30EA-21BC-06831340BD66}"/>
              </a:ext>
            </a:extLst>
          </p:cNvPr>
          <p:cNvSpPr txBox="1"/>
          <p:nvPr/>
        </p:nvSpPr>
        <p:spPr>
          <a:xfrm>
            <a:off x="5123892" y="3363786"/>
            <a:ext cx="4268372" cy="276999"/>
          </a:xfrm>
          <a:prstGeom prst="rect">
            <a:avLst/>
          </a:prstGeom>
          <a:noFill/>
        </p:spPr>
        <p:txBody>
          <a:bodyPr wrap="square" lIns="0" tIns="0" rIns="0" bIns="0" rtlCol="0">
            <a:spAutoFit/>
          </a:bodyPr>
          <a:lstStyle/>
          <a:p>
            <a:pPr algn="l"/>
            <a:r>
              <a:rPr lang="en-US" altLang="zh-CN" dirty="0"/>
              <a:t>User program connect to the </a:t>
            </a:r>
            <a:r>
              <a:rPr lang="en-US" altLang="zh-CN" dirty="0" err="1"/>
              <a:t>Uart</a:t>
            </a:r>
            <a:r>
              <a:rPr lang="en-US" altLang="zh-CN" dirty="0"/>
              <a:t> by Pipe</a:t>
            </a:r>
            <a:endParaRPr lang="zh-CN" altLang="en-US" dirty="0" err="1"/>
          </a:p>
        </p:txBody>
      </p:sp>
      <p:sp>
        <p:nvSpPr>
          <p:cNvPr id="43" name="Arrow: Left-Right 42">
            <a:extLst>
              <a:ext uri="{FF2B5EF4-FFF2-40B4-BE49-F238E27FC236}">
                <a16:creationId xmlns:a16="http://schemas.microsoft.com/office/drawing/2014/main" id="{3D5FBDFD-79E8-75E2-16B2-C0670E84B780}"/>
              </a:ext>
            </a:extLst>
          </p:cNvPr>
          <p:cNvSpPr/>
          <p:nvPr/>
        </p:nvSpPr>
        <p:spPr>
          <a:xfrm>
            <a:off x="6600056" y="5692941"/>
            <a:ext cx="1134126" cy="152743"/>
          </a:xfrm>
          <a:prstGeom prst="lef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zh-CN" altLang="en-US" dirty="0"/>
          </a:p>
        </p:txBody>
      </p:sp>
      <p:sp>
        <p:nvSpPr>
          <p:cNvPr id="44" name="Arrow: Left-Right 43">
            <a:extLst>
              <a:ext uri="{FF2B5EF4-FFF2-40B4-BE49-F238E27FC236}">
                <a16:creationId xmlns:a16="http://schemas.microsoft.com/office/drawing/2014/main" id="{D6815E0A-1C55-D041-8D11-B20A51BCB8E8}"/>
              </a:ext>
            </a:extLst>
          </p:cNvPr>
          <p:cNvSpPr/>
          <p:nvPr/>
        </p:nvSpPr>
        <p:spPr>
          <a:xfrm>
            <a:off x="6600056" y="4555802"/>
            <a:ext cx="1134126" cy="152743"/>
          </a:xfrm>
          <a:prstGeom prst="lef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zh-CN" altLang="en-US" dirty="0"/>
          </a:p>
        </p:txBody>
      </p:sp>
      <p:sp>
        <p:nvSpPr>
          <p:cNvPr id="45" name="TextBox 44">
            <a:extLst>
              <a:ext uri="{FF2B5EF4-FFF2-40B4-BE49-F238E27FC236}">
                <a16:creationId xmlns:a16="http://schemas.microsoft.com/office/drawing/2014/main" id="{78E3B4E3-3082-BE8E-F63D-5D26D256418C}"/>
              </a:ext>
            </a:extLst>
          </p:cNvPr>
          <p:cNvSpPr txBox="1"/>
          <p:nvPr/>
        </p:nvSpPr>
        <p:spPr>
          <a:xfrm>
            <a:off x="6986348" y="4345487"/>
            <a:ext cx="359073" cy="276999"/>
          </a:xfrm>
          <a:prstGeom prst="rect">
            <a:avLst/>
          </a:prstGeom>
          <a:noFill/>
        </p:spPr>
        <p:txBody>
          <a:bodyPr wrap="none" lIns="0" tIns="0" rIns="0" bIns="0" rtlCol="0">
            <a:spAutoFit/>
          </a:bodyPr>
          <a:lstStyle/>
          <a:p>
            <a:pPr algn="l"/>
            <a:r>
              <a:rPr lang="en-US" altLang="zh-CN" dirty="0"/>
              <a:t>key</a:t>
            </a:r>
            <a:endParaRPr lang="zh-CN" altLang="en-US" dirty="0" err="1"/>
          </a:p>
        </p:txBody>
      </p:sp>
      <p:sp>
        <p:nvSpPr>
          <p:cNvPr id="46" name="TextBox 45">
            <a:extLst>
              <a:ext uri="{FF2B5EF4-FFF2-40B4-BE49-F238E27FC236}">
                <a16:creationId xmlns:a16="http://schemas.microsoft.com/office/drawing/2014/main" id="{5508429C-5994-6917-B520-81C2B1644F92}"/>
              </a:ext>
            </a:extLst>
          </p:cNvPr>
          <p:cNvSpPr txBox="1"/>
          <p:nvPr/>
        </p:nvSpPr>
        <p:spPr>
          <a:xfrm>
            <a:off x="7000155" y="5450795"/>
            <a:ext cx="307777" cy="276999"/>
          </a:xfrm>
          <a:prstGeom prst="rect">
            <a:avLst/>
          </a:prstGeom>
          <a:noFill/>
        </p:spPr>
        <p:txBody>
          <a:bodyPr wrap="none" lIns="0" tIns="0" rIns="0" bIns="0" rtlCol="0">
            <a:spAutoFit/>
          </a:bodyPr>
          <a:lstStyle/>
          <a:p>
            <a:pPr algn="l"/>
            <a:r>
              <a:rPr lang="en-US" altLang="zh-CN" dirty="0" err="1"/>
              <a:t>tcp</a:t>
            </a:r>
            <a:endParaRPr lang="zh-CN" altLang="en-US" dirty="0" err="1"/>
          </a:p>
        </p:txBody>
      </p:sp>
    </p:spTree>
    <p:extLst>
      <p:ext uri="{BB962C8B-B14F-4D97-AF65-F5344CB8AC3E}">
        <p14:creationId xmlns:p14="http://schemas.microsoft.com/office/powerpoint/2010/main" val="1964483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7078632-1085-4425-6BFE-B2EC0AED6012}"/>
              </a:ext>
            </a:extLst>
          </p:cNvPr>
          <p:cNvSpPr>
            <a:spLocks noGrp="1"/>
          </p:cNvSpPr>
          <p:nvPr>
            <p:ph type="sldNum" sz="quarter" idx="11"/>
          </p:nvPr>
        </p:nvSpPr>
        <p:spPr/>
        <p:txBody>
          <a:bodyPr/>
          <a:lstStyle/>
          <a:p>
            <a:r>
              <a:rPr lang="en-US"/>
              <a:t>Page </a:t>
            </a:r>
            <a:fld id="{15EBE321-CBB1-4E91-BD14-37C8D44326FB}" type="slidenum">
              <a:rPr lang="en-US" smtClean="0"/>
              <a:pPr/>
              <a:t>14</a:t>
            </a:fld>
            <a:endParaRPr lang="en-US" dirty="0"/>
          </a:p>
        </p:txBody>
      </p:sp>
      <p:sp>
        <p:nvSpPr>
          <p:cNvPr id="6" name="TextBox 5">
            <a:extLst>
              <a:ext uri="{FF2B5EF4-FFF2-40B4-BE49-F238E27FC236}">
                <a16:creationId xmlns:a16="http://schemas.microsoft.com/office/drawing/2014/main" id="{31D47883-3DD7-ECA7-743C-D47A9E8281F8}"/>
              </a:ext>
            </a:extLst>
          </p:cNvPr>
          <p:cNvSpPr txBox="1"/>
          <p:nvPr/>
        </p:nvSpPr>
        <p:spPr>
          <a:xfrm flipH="1">
            <a:off x="-2" y="0"/>
            <a:ext cx="12192001" cy="492443"/>
          </a:xfrm>
          <a:prstGeom prst="rect">
            <a:avLst/>
          </a:prstGeom>
          <a:noFill/>
        </p:spPr>
        <p:txBody>
          <a:bodyPr wrap="square" lIns="0" tIns="0" rIns="0" bIns="0" rtlCol="0">
            <a:spAutoFit/>
          </a:bodyPr>
          <a:lstStyle/>
          <a:p>
            <a:pPr algn="ctr"/>
            <a:r>
              <a:rPr lang="en-US" altLang="zh-CN" sz="3200" dirty="0">
                <a:solidFill>
                  <a:srgbClr val="00B0F0"/>
                </a:solidFill>
              </a:rPr>
              <a:t>Expanded function setting</a:t>
            </a:r>
            <a:endParaRPr lang="zh-CN" altLang="en-US" sz="3200" b="1" dirty="0" err="1">
              <a:solidFill>
                <a:srgbClr val="00B0F0"/>
              </a:solidFill>
            </a:endParaRPr>
          </a:p>
        </p:txBody>
      </p:sp>
      <p:pic>
        <p:nvPicPr>
          <p:cNvPr id="4" name="Picture 3">
            <a:extLst>
              <a:ext uri="{FF2B5EF4-FFF2-40B4-BE49-F238E27FC236}">
                <a16:creationId xmlns:a16="http://schemas.microsoft.com/office/drawing/2014/main" id="{94FA2929-1548-E625-C0D5-1FD3D4CC90C9}"/>
              </a:ext>
            </a:extLst>
          </p:cNvPr>
          <p:cNvPicPr>
            <a:picLocks noChangeAspect="1"/>
          </p:cNvPicPr>
          <p:nvPr/>
        </p:nvPicPr>
        <p:blipFill>
          <a:blip r:embed="rId2"/>
          <a:stretch>
            <a:fillRect/>
          </a:stretch>
        </p:blipFill>
        <p:spPr>
          <a:xfrm>
            <a:off x="735162" y="2132856"/>
            <a:ext cx="10677525" cy="1066800"/>
          </a:xfrm>
          <a:prstGeom prst="rect">
            <a:avLst/>
          </a:prstGeom>
        </p:spPr>
      </p:pic>
      <p:sp>
        <p:nvSpPr>
          <p:cNvPr id="7" name="TextBox 6">
            <a:extLst>
              <a:ext uri="{FF2B5EF4-FFF2-40B4-BE49-F238E27FC236}">
                <a16:creationId xmlns:a16="http://schemas.microsoft.com/office/drawing/2014/main" id="{E0B15E5C-832F-06A2-B5AA-A52BA02FC904}"/>
              </a:ext>
            </a:extLst>
          </p:cNvPr>
          <p:cNvSpPr txBox="1"/>
          <p:nvPr/>
        </p:nvSpPr>
        <p:spPr>
          <a:xfrm>
            <a:off x="2099556" y="3508732"/>
            <a:ext cx="5976664" cy="1661993"/>
          </a:xfrm>
          <a:prstGeom prst="rect">
            <a:avLst/>
          </a:prstGeom>
          <a:noFill/>
        </p:spPr>
        <p:txBody>
          <a:bodyPr wrap="square" lIns="0" tIns="0" rIns="0" bIns="0" rtlCol="0">
            <a:spAutoFit/>
          </a:bodyPr>
          <a:lstStyle/>
          <a:p>
            <a:pPr algn="l"/>
            <a:r>
              <a:rPr lang="en-US" altLang="zh-CN" dirty="0"/>
              <a:t>To use expanded functions:</a:t>
            </a:r>
          </a:p>
          <a:p>
            <a:pPr algn="l"/>
            <a:r>
              <a:rPr lang="en-US" altLang="zh-CN" dirty="0"/>
              <a:t>0: User operate the pipe by program directly;</a:t>
            </a:r>
          </a:p>
          <a:p>
            <a:pPr algn="l"/>
            <a:r>
              <a:rPr lang="en-US" altLang="zh-CN" dirty="0"/>
              <a:t>1: Connect to the </a:t>
            </a:r>
            <a:r>
              <a:rPr lang="en-US" altLang="zh-CN" dirty="0" err="1"/>
              <a:t>Uart</a:t>
            </a:r>
            <a:r>
              <a:rPr lang="en-US" altLang="zh-CN" dirty="0"/>
              <a:t> by “</a:t>
            </a:r>
            <a:r>
              <a:rPr lang="en-US" altLang="zh-CN" dirty="0" err="1"/>
              <a:t>xterm</a:t>
            </a:r>
            <a:r>
              <a:rPr lang="en-US" altLang="zh-CN" dirty="0"/>
              <a:t>” (default);</a:t>
            </a:r>
          </a:p>
          <a:p>
            <a:pPr algn="l"/>
            <a:r>
              <a:rPr lang="en-US" altLang="zh-CN" dirty="0"/>
              <a:t>2: Connect to the </a:t>
            </a:r>
            <a:r>
              <a:rPr lang="en-US" altLang="zh-CN" dirty="0" err="1"/>
              <a:t>Uart</a:t>
            </a:r>
            <a:r>
              <a:rPr lang="en-US" altLang="zh-CN" dirty="0"/>
              <a:t> by TCP server;</a:t>
            </a:r>
          </a:p>
          <a:p>
            <a:pPr marL="342900" indent="-342900" algn="l">
              <a:buAutoNum type="arabicPeriod"/>
            </a:pPr>
            <a:endParaRPr lang="en-US" altLang="zh-CN" dirty="0"/>
          </a:p>
          <a:p>
            <a:pPr marL="342900" indent="-342900" algn="l">
              <a:buAutoNum type="arabicPeriod"/>
            </a:pPr>
            <a:endParaRPr lang="zh-CN" altLang="en-US" dirty="0" err="1"/>
          </a:p>
        </p:txBody>
      </p:sp>
    </p:spTree>
    <p:extLst>
      <p:ext uri="{BB962C8B-B14F-4D97-AF65-F5344CB8AC3E}">
        <p14:creationId xmlns:p14="http://schemas.microsoft.com/office/powerpoint/2010/main" val="3752281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7078632-1085-4425-6BFE-B2EC0AED6012}"/>
              </a:ext>
            </a:extLst>
          </p:cNvPr>
          <p:cNvSpPr>
            <a:spLocks noGrp="1"/>
          </p:cNvSpPr>
          <p:nvPr>
            <p:ph type="sldNum" sz="quarter" idx="11"/>
          </p:nvPr>
        </p:nvSpPr>
        <p:spPr/>
        <p:txBody>
          <a:bodyPr/>
          <a:lstStyle/>
          <a:p>
            <a:r>
              <a:rPr lang="en-US"/>
              <a:t>Page </a:t>
            </a:r>
            <a:fld id="{15EBE321-CBB1-4E91-BD14-37C8D44326FB}" type="slidenum">
              <a:rPr lang="en-US" smtClean="0"/>
              <a:pPr/>
              <a:t>15</a:t>
            </a:fld>
            <a:endParaRPr lang="en-US" dirty="0"/>
          </a:p>
        </p:txBody>
      </p:sp>
      <p:sp>
        <p:nvSpPr>
          <p:cNvPr id="6" name="TextBox 5">
            <a:extLst>
              <a:ext uri="{FF2B5EF4-FFF2-40B4-BE49-F238E27FC236}">
                <a16:creationId xmlns:a16="http://schemas.microsoft.com/office/drawing/2014/main" id="{31D47883-3DD7-ECA7-743C-D47A9E8281F8}"/>
              </a:ext>
            </a:extLst>
          </p:cNvPr>
          <p:cNvSpPr txBox="1"/>
          <p:nvPr/>
        </p:nvSpPr>
        <p:spPr>
          <a:xfrm flipH="1">
            <a:off x="-2" y="0"/>
            <a:ext cx="12192001" cy="492443"/>
          </a:xfrm>
          <a:prstGeom prst="rect">
            <a:avLst/>
          </a:prstGeom>
          <a:noFill/>
        </p:spPr>
        <p:txBody>
          <a:bodyPr wrap="square" lIns="0" tIns="0" rIns="0" bIns="0" rtlCol="0">
            <a:spAutoFit/>
          </a:bodyPr>
          <a:lstStyle/>
          <a:p>
            <a:pPr algn="ctr"/>
            <a:r>
              <a:rPr lang="en-US" altLang="zh-CN" sz="3200" b="1" dirty="0">
                <a:solidFill>
                  <a:srgbClr val="00B0F0"/>
                </a:solidFill>
              </a:rPr>
              <a:t>To use expanded functions</a:t>
            </a:r>
            <a:endParaRPr lang="zh-CN" altLang="en-US" sz="3200" b="1" dirty="0" err="1">
              <a:solidFill>
                <a:srgbClr val="00B0F0"/>
              </a:solidFill>
            </a:endParaRPr>
          </a:p>
        </p:txBody>
      </p:sp>
      <p:pic>
        <p:nvPicPr>
          <p:cNvPr id="2" name="Picture 1">
            <a:extLst>
              <a:ext uri="{FF2B5EF4-FFF2-40B4-BE49-F238E27FC236}">
                <a16:creationId xmlns:a16="http://schemas.microsoft.com/office/drawing/2014/main" id="{A435D789-1B4B-30C9-3AB0-24806FBE2E43}"/>
              </a:ext>
            </a:extLst>
          </p:cNvPr>
          <p:cNvPicPr>
            <a:picLocks noChangeAspect="1"/>
          </p:cNvPicPr>
          <p:nvPr/>
        </p:nvPicPr>
        <p:blipFill>
          <a:blip r:embed="rId2"/>
          <a:stretch>
            <a:fillRect/>
          </a:stretch>
        </p:blipFill>
        <p:spPr>
          <a:xfrm>
            <a:off x="2135560" y="1268760"/>
            <a:ext cx="8708041" cy="1332148"/>
          </a:xfrm>
          <a:prstGeom prst="rect">
            <a:avLst/>
          </a:prstGeom>
        </p:spPr>
      </p:pic>
      <p:sp>
        <p:nvSpPr>
          <p:cNvPr id="3" name="TextBox 2">
            <a:extLst>
              <a:ext uri="{FF2B5EF4-FFF2-40B4-BE49-F238E27FC236}">
                <a16:creationId xmlns:a16="http://schemas.microsoft.com/office/drawing/2014/main" id="{87C3DB42-7DFC-F7A6-FF16-EEEADB9757ED}"/>
              </a:ext>
            </a:extLst>
          </p:cNvPr>
          <p:cNvSpPr txBox="1"/>
          <p:nvPr/>
        </p:nvSpPr>
        <p:spPr>
          <a:xfrm>
            <a:off x="2999656" y="3429000"/>
            <a:ext cx="3757439" cy="1661993"/>
          </a:xfrm>
          <a:prstGeom prst="rect">
            <a:avLst/>
          </a:prstGeom>
          <a:noFill/>
        </p:spPr>
        <p:txBody>
          <a:bodyPr wrap="none" lIns="0" tIns="0" rIns="0" bIns="0" rtlCol="0">
            <a:spAutoFit/>
          </a:bodyPr>
          <a:lstStyle/>
          <a:p>
            <a:pPr algn="l"/>
            <a:r>
              <a:rPr lang="en-US" altLang="zh-CN" dirty="0"/>
              <a:t>User operate </a:t>
            </a:r>
            <a:r>
              <a:rPr lang="en-US" altLang="zh-CN" dirty="0" err="1"/>
              <a:t>Uart</a:t>
            </a:r>
            <a:r>
              <a:rPr lang="en-US" altLang="zh-CN" dirty="0"/>
              <a:t> by pipe examples:</a:t>
            </a:r>
          </a:p>
          <a:p>
            <a:pPr marL="342900" indent="-342900" algn="l">
              <a:buAutoNum type="arabicPeriod"/>
            </a:pPr>
            <a:r>
              <a:rPr lang="en-US" altLang="zh-CN" dirty="0"/>
              <a:t>Support c demo program;</a:t>
            </a:r>
          </a:p>
          <a:p>
            <a:pPr marL="342900" indent="-342900" algn="l">
              <a:buAutoNum type="arabicPeriod"/>
            </a:pPr>
            <a:r>
              <a:rPr lang="en-US" altLang="zh-CN" dirty="0"/>
              <a:t>Support java demo program;</a:t>
            </a:r>
          </a:p>
          <a:p>
            <a:pPr marL="342900" indent="-342900" algn="l">
              <a:buAutoNum type="arabicPeriod"/>
            </a:pPr>
            <a:r>
              <a:rPr lang="en-US" altLang="zh-CN" dirty="0"/>
              <a:t>Support python demo program;</a:t>
            </a:r>
          </a:p>
          <a:p>
            <a:pPr algn="l"/>
            <a:endParaRPr lang="en-US" altLang="zh-CN" dirty="0"/>
          </a:p>
          <a:p>
            <a:pPr algn="l"/>
            <a:r>
              <a:rPr lang="en-US" altLang="zh-CN" dirty="0"/>
              <a:t> </a:t>
            </a:r>
            <a:endParaRPr lang="zh-CN" altLang="en-US" dirty="0" err="1"/>
          </a:p>
        </p:txBody>
      </p:sp>
    </p:spTree>
    <p:extLst>
      <p:ext uri="{BB962C8B-B14F-4D97-AF65-F5344CB8AC3E}">
        <p14:creationId xmlns:p14="http://schemas.microsoft.com/office/powerpoint/2010/main" val="868743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7078632-1085-4425-6BFE-B2EC0AED6012}"/>
              </a:ext>
            </a:extLst>
          </p:cNvPr>
          <p:cNvSpPr>
            <a:spLocks noGrp="1"/>
          </p:cNvSpPr>
          <p:nvPr>
            <p:ph type="sldNum" sz="quarter" idx="11"/>
          </p:nvPr>
        </p:nvSpPr>
        <p:spPr/>
        <p:txBody>
          <a:bodyPr/>
          <a:lstStyle/>
          <a:p>
            <a:r>
              <a:rPr lang="en-US"/>
              <a:t>Page </a:t>
            </a:r>
            <a:fld id="{15EBE321-CBB1-4E91-BD14-37C8D44326FB}" type="slidenum">
              <a:rPr lang="en-US" smtClean="0"/>
              <a:pPr/>
              <a:t>16</a:t>
            </a:fld>
            <a:endParaRPr lang="en-US" dirty="0"/>
          </a:p>
        </p:txBody>
      </p:sp>
      <p:sp>
        <p:nvSpPr>
          <p:cNvPr id="6" name="TextBox 5">
            <a:extLst>
              <a:ext uri="{FF2B5EF4-FFF2-40B4-BE49-F238E27FC236}">
                <a16:creationId xmlns:a16="http://schemas.microsoft.com/office/drawing/2014/main" id="{31D47883-3DD7-ECA7-743C-D47A9E8281F8}"/>
              </a:ext>
            </a:extLst>
          </p:cNvPr>
          <p:cNvSpPr txBox="1"/>
          <p:nvPr/>
        </p:nvSpPr>
        <p:spPr>
          <a:xfrm flipH="1">
            <a:off x="-2" y="0"/>
            <a:ext cx="12192001" cy="492443"/>
          </a:xfrm>
          <a:prstGeom prst="rect">
            <a:avLst/>
          </a:prstGeom>
          <a:noFill/>
        </p:spPr>
        <p:txBody>
          <a:bodyPr wrap="square" lIns="0" tIns="0" rIns="0" bIns="0" rtlCol="0">
            <a:spAutoFit/>
          </a:bodyPr>
          <a:lstStyle/>
          <a:p>
            <a:pPr algn="ctr"/>
            <a:r>
              <a:rPr lang="en-US" altLang="zh-CN" sz="3200" b="1" dirty="0">
                <a:solidFill>
                  <a:srgbClr val="00B0F0"/>
                </a:solidFill>
              </a:rPr>
              <a:t>To use expanded functions</a:t>
            </a:r>
            <a:endParaRPr lang="zh-CN" altLang="en-US" sz="3200" b="1" dirty="0" err="1">
              <a:solidFill>
                <a:srgbClr val="00B0F0"/>
              </a:solidFill>
            </a:endParaRPr>
          </a:p>
        </p:txBody>
      </p:sp>
      <p:pic>
        <p:nvPicPr>
          <p:cNvPr id="2" name="Picture 1">
            <a:extLst>
              <a:ext uri="{FF2B5EF4-FFF2-40B4-BE49-F238E27FC236}">
                <a16:creationId xmlns:a16="http://schemas.microsoft.com/office/drawing/2014/main" id="{7AE8C8E1-9172-E44E-409F-C4992AC5F55E}"/>
              </a:ext>
            </a:extLst>
          </p:cNvPr>
          <p:cNvPicPr>
            <a:picLocks noChangeAspect="1"/>
          </p:cNvPicPr>
          <p:nvPr/>
        </p:nvPicPr>
        <p:blipFill>
          <a:blip r:embed="rId2"/>
          <a:stretch>
            <a:fillRect/>
          </a:stretch>
        </p:blipFill>
        <p:spPr>
          <a:xfrm>
            <a:off x="4079776" y="884329"/>
            <a:ext cx="3536274" cy="2376264"/>
          </a:xfrm>
          <a:prstGeom prst="rect">
            <a:avLst/>
          </a:prstGeom>
        </p:spPr>
      </p:pic>
      <p:sp>
        <p:nvSpPr>
          <p:cNvPr id="4" name="TextBox 3">
            <a:extLst>
              <a:ext uri="{FF2B5EF4-FFF2-40B4-BE49-F238E27FC236}">
                <a16:creationId xmlns:a16="http://schemas.microsoft.com/office/drawing/2014/main" id="{1162586A-8D0A-F537-4AD0-A761C2ECBDE1}"/>
              </a:ext>
            </a:extLst>
          </p:cNvPr>
          <p:cNvSpPr txBox="1"/>
          <p:nvPr/>
        </p:nvSpPr>
        <p:spPr>
          <a:xfrm>
            <a:off x="2934787" y="3467813"/>
            <a:ext cx="6322422" cy="646331"/>
          </a:xfrm>
          <a:prstGeom prst="rect">
            <a:avLst/>
          </a:prstGeom>
          <a:noFill/>
        </p:spPr>
        <p:txBody>
          <a:bodyPr wrap="square">
            <a:spAutoFit/>
          </a:bodyPr>
          <a:lstStyle/>
          <a:p>
            <a:r>
              <a:rPr lang="en-US" altLang="zh-CN" dirty="0"/>
              <a:t>Connect to the </a:t>
            </a:r>
            <a:r>
              <a:rPr lang="en-US" altLang="zh-CN" dirty="0" err="1"/>
              <a:t>Uart</a:t>
            </a:r>
            <a:r>
              <a:rPr lang="en-US" altLang="zh-CN" dirty="0"/>
              <a:t> by “</a:t>
            </a:r>
            <a:r>
              <a:rPr lang="en-US" altLang="zh-CN" dirty="0" err="1"/>
              <a:t>xterm</a:t>
            </a:r>
            <a:r>
              <a:rPr lang="en-US" altLang="zh-CN" dirty="0"/>
              <a:t>” :</a:t>
            </a:r>
          </a:p>
          <a:p>
            <a:r>
              <a:rPr lang="en-US" altLang="zh-CN" dirty="0"/>
              <a:t>User just type character in the “</a:t>
            </a:r>
            <a:r>
              <a:rPr lang="en-US" altLang="zh-CN" dirty="0" err="1"/>
              <a:t>xterm</a:t>
            </a:r>
            <a:r>
              <a:rPr lang="en-US" altLang="zh-CN" dirty="0"/>
              <a:t>”;</a:t>
            </a:r>
            <a:endParaRPr lang="zh-CN" altLang="en-US" dirty="0"/>
          </a:p>
        </p:txBody>
      </p:sp>
    </p:spTree>
    <p:extLst>
      <p:ext uri="{BB962C8B-B14F-4D97-AF65-F5344CB8AC3E}">
        <p14:creationId xmlns:p14="http://schemas.microsoft.com/office/powerpoint/2010/main" val="186596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7078632-1085-4425-6BFE-B2EC0AED6012}"/>
              </a:ext>
            </a:extLst>
          </p:cNvPr>
          <p:cNvSpPr>
            <a:spLocks noGrp="1"/>
          </p:cNvSpPr>
          <p:nvPr>
            <p:ph type="sldNum" sz="quarter" idx="11"/>
          </p:nvPr>
        </p:nvSpPr>
        <p:spPr/>
        <p:txBody>
          <a:bodyPr/>
          <a:lstStyle/>
          <a:p>
            <a:r>
              <a:rPr lang="en-US"/>
              <a:t>Page </a:t>
            </a:r>
            <a:fld id="{15EBE321-CBB1-4E91-BD14-37C8D44326FB}" type="slidenum">
              <a:rPr lang="en-US" smtClean="0"/>
              <a:pPr/>
              <a:t>17</a:t>
            </a:fld>
            <a:endParaRPr lang="en-US" dirty="0"/>
          </a:p>
        </p:txBody>
      </p:sp>
      <p:sp>
        <p:nvSpPr>
          <p:cNvPr id="6" name="TextBox 5">
            <a:extLst>
              <a:ext uri="{FF2B5EF4-FFF2-40B4-BE49-F238E27FC236}">
                <a16:creationId xmlns:a16="http://schemas.microsoft.com/office/drawing/2014/main" id="{31D47883-3DD7-ECA7-743C-D47A9E8281F8}"/>
              </a:ext>
            </a:extLst>
          </p:cNvPr>
          <p:cNvSpPr txBox="1"/>
          <p:nvPr/>
        </p:nvSpPr>
        <p:spPr>
          <a:xfrm flipH="1">
            <a:off x="-2" y="0"/>
            <a:ext cx="12192001" cy="492443"/>
          </a:xfrm>
          <a:prstGeom prst="rect">
            <a:avLst/>
          </a:prstGeom>
          <a:noFill/>
        </p:spPr>
        <p:txBody>
          <a:bodyPr wrap="square" lIns="0" tIns="0" rIns="0" bIns="0" rtlCol="0">
            <a:spAutoFit/>
          </a:bodyPr>
          <a:lstStyle/>
          <a:p>
            <a:pPr algn="ctr"/>
            <a:r>
              <a:rPr lang="en-US" altLang="zh-CN" sz="3200" b="1" dirty="0">
                <a:solidFill>
                  <a:srgbClr val="00B0F0"/>
                </a:solidFill>
              </a:rPr>
              <a:t>To use expanded functions</a:t>
            </a:r>
            <a:endParaRPr lang="zh-CN" altLang="en-US" sz="3200" b="1" dirty="0" err="1">
              <a:solidFill>
                <a:srgbClr val="00B0F0"/>
              </a:solidFill>
            </a:endParaRPr>
          </a:p>
        </p:txBody>
      </p:sp>
      <p:pic>
        <p:nvPicPr>
          <p:cNvPr id="2" name="Picture 1">
            <a:extLst>
              <a:ext uri="{FF2B5EF4-FFF2-40B4-BE49-F238E27FC236}">
                <a16:creationId xmlns:a16="http://schemas.microsoft.com/office/drawing/2014/main" id="{8CC93352-74AF-147A-AC83-938D175943A3}"/>
              </a:ext>
            </a:extLst>
          </p:cNvPr>
          <p:cNvPicPr>
            <a:picLocks noChangeAspect="1"/>
          </p:cNvPicPr>
          <p:nvPr/>
        </p:nvPicPr>
        <p:blipFill>
          <a:blip r:embed="rId2"/>
          <a:stretch>
            <a:fillRect/>
          </a:stretch>
        </p:blipFill>
        <p:spPr>
          <a:xfrm>
            <a:off x="2207568" y="897991"/>
            <a:ext cx="8060120" cy="2531009"/>
          </a:xfrm>
          <a:prstGeom prst="rect">
            <a:avLst/>
          </a:prstGeom>
        </p:spPr>
      </p:pic>
      <p:sp>
        <p:nvSpPr>
          <p:cNvPr id="4" name="TextBox 3">
            <a:extLst>
              <a:ext uri="{FF2B5EF4-FFF2-40B4-BE49-F238E27FC236}">
                <a16:creationId xmlns:a16="http://schemas.microsoft.com/office/drawing/2014/main" id="{B117D769-534E-586D-4446-C036CC695708}"/>
              </a:ext>
            </a:extLst>
          </p:cNvPr>
          <p:cNvSpPr txBox="1"/>
          <p:nvPr/>
        </p:nvSpPr>
        <p:spPr>
          <a:xfrm>
            <a:off x="2585608" y="3834548"/>
            <a:ext cx="7020780" cy="646331"/>
          </a:xfrm>
          <a:prstGeom prst="rect">
            <a:avLst/>
          </a:prstGeom>
          <a:noFill/>
        </p:spPr>
        <p:txBody>
          <a:bodyPr wrap="square">
            <a:spAutoFit/>
          </a:bodyPr>
          <a:lstStyle/>
          <a:p>
            <a:r>
              <a:rPr lang="en-US" altLang="zh-CN" dirty="0"/>
              <a:t>Connect to the </a:t>
            </a:r>
            <a:r>
              <a:rPr lang="en-US" altLang="zh-CN" dirty="0" err="1"/>
              <a:t>Uart</a:t>
            </a:r>
            <a:r>
              <a:rPr lang="en-US" altLang="zh-CN" dirty="0"/>
              <a:t> by TCP server:</a:t>
            </a:r>
          </a:p>
          <a:p>
            <a:r>
              <a:rPr lang="en-US" altLang="zh-CN" dirty="0"/>
              <a:t>User can use any language to connect to the </a:t>
            </a:r>
            <a:r>
              <a:rPr lang="en-US" altLang="zh-CN" dirty="0" err="1"/>
              <a:t>Uart</a:t>
            </a:r>
            <a:r>
              <a:rPr lang="en-US" altLang="zh-CN" dirty="0"/>
              <a:t> by TCP protocol</a:t>
            </a:r>
            <a:endParaRPr lang="zh-CN" altLang="en-US" dirty="0"/>
          </a:p>
        </p:txBody>
      </p:sp>
    </p:spTree>
    <p:extLst>
      <p:ext uri="{BB962C8B-B14F-4D97-AF65-F5344CB8AC3E}">
        <p14:creationId xmlns:p14="http://schemas.microsoft.com/office/powerpoint/2010/main" val="31137004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F3E4113-63A8-48DF-1030-F4089A5E6BDF}"/>
              </a:ext>
            </a:extLst>
          </p:cNvPr>
          <p:cNvSpPr>
            <a:spLocks noGrp="1"/>
          </p:cNvSpPr>
          <p:nvPr>
            <p:ph type="sldNum" sz="quarter" idx="11"/>
          </p:nvPr>
        </p:nvSpPr>
        <p:spPr/>
        <p:txBody>
          <a:bodyPr/>
          <a:lstStyle/>
          <a:p>
            <a:r>
              <a:rPr lang="en-US"/>
              <a:t>Page </a:t>
            </a:r>
            <a:fld id="{15EBE321-CBB1-4E91-BD14-37C8D44326FB}" type="slidenum">
              <a:rPr lang="en-US" smtClean="0"/>
              <a:pPr/>
              <a:t>18</a:t>
            </a:fld>
            <a:endParaRPr lang="en-US" dirty="0"/>
          </a:p>
        </p:txBody>
      </p:sp>
      <p:sp>
        <p:nvSpPr>
          <p:cNvPr id="6" name="TextBox 5">
            <a:extLst>
              <a:ext uri="{FF2B5EF4-FFF2-40B4-BE49-F238E27FC236}">
                <a16:creationId xmlns:a16="http://schemas.microsoft.com/office/drawing/2014/main" id="{DC2ECB45-B7EA-7580-E900-ACADC284C654}"/>
              </a:ext>
            </a:extLst>
          </p:cNvPr>
          <p:cNvSpPr txBox="1"/>
          <p:nvPr/>
        </p:nvSpPr>
        <p:spPr>
          <a:xfrm flipH="1">
            <a:off x="-2" y="0"/>
            <a:ext cx="12192001" cy="492443"/>
          </a:xfrm>
          <a:prstGeom prst="rect">
            <a:avLst/>
          </a:prstGeom>
          <a:noFill/>
        </p:spPr>
        <p:txBody>
          <a:bodyPr wrap="square" lIns="0" tIns="0" rIns="0" bIns="0" rtlCol="0">
            <a:spAutoFit/>
          </a:bodyPr>
          <a:lstStyle/>
          <a:p>
            <a:pPr algn="ctr"/>
            <a:r>
              <a:rPr lang="en-US" altLang="zh-CN" sz="3200" b="1" dirty="0" err="1">
                <a:solidFill>
                  <a:srgbClr val="00B0F0"/>
                </a:solidFill>
              </a:rPr>
              <a:t>LightUart_MultiPort</a:t>
            </a:r>
            <a:r>
              <a:rPr lang="en-US" altLang="zh-CN" sz="3200" b="1" dirty="0">
                <a:solidFill>
                  <a:srgbClr val="00B0F0"/>
                </a:solidFill>
              </a:rPr>
              <a:t> download</a:t>
            </a:r>
            <a:endParaRPr lang="zh-CN" altLang="en-US" sz="3200" b="1" dirty="0" err="1">
              <a:solidFill>
                <a:srgbClr val="00B0F0"/>
              </a:solidFill>
            </a:endParaRPr>
          </a:p>
        </p:txBody>
      </p:sp>
      <p:pic>
        <p:nvPicPr>
          <p:cNvPr id="10" name="Picture 9">
            <a:extLst>
              <a:ext uri="{FF2B5EF4-FFF2-40B4-BE49-F238E27FC236}">
                <a16:creationId xmlns:a16="http://schemas.microsoft.com/office/drawing/2014/main" id="{D698312C-7E85-63A0-0F46-D740B1449C8C}"/>
              </a:ext>
            </a:extLst>
          </p:cNvPr>
          <p:cNvPicPr>
            <a:picLocks noChangeAspect="1"/>
          </p:cNvPicPr>
          <p:nvPr/>
        </p:nvPicPr>
        <p:blipFill>
          <a:blip r:embed="rId2"/>
          <a:stretch>
            <a:fillRect/>
          </a:stretch>
        </p:blipFill>
        <p:spPr>
          <a:xfrm>
            <a:off x="2652945" y="1016732"/>
            <a:ext cx="7626894" cy="3966967"/>
          </a:xfrm>
          <a:prstGeom prst="rect">
            <a:avLst/>
          </a:prstGeom>
        </p:spPr>
      </p:pic>
      <p:sp>
        <p:nvSpPr>
          <p:cNvPr id="12" name="TextBox 11">
            <a:extLst>
              <a:ext uri="{FF2B5EF4-FFF2-40B4-BE49-F238E27FC236}">
                <a16:creationId xmlns:a16="http://schemas.microsoft.com/office/drawing/2014/main" id="{DAAAC80A-B1F6-C064-FFCE-D24F4B94D3FB}"/>
              </a:ext>
            </a:extLst>
          </p:cNvPr>
          <p:cNvSpPr txBox="1"/>
          <p:nvPr/>
        </p:nvSpPr>
        <p:spPr>
          <a:xfrm>
            <a:off x="479376" y="5581428"/>
            <a:ext cx="5148572" cy="369332"/>
          </a:xfrm>
          <a:prstGeom prst="rect">
            <a:avLst/>
          </a:prstGeom>
          <a:noFill/>
        </p:spPr>
        <p:txBody>
          <a:bodyPr wrap="square">
            <a:spAutoFit/>
          </a:bodyPr>
          <a:lstStyle/>
          <a:p>
            <a:r>
              <a:rPr lang="en-US" altLang="zh-CN" dirty="0">
                <a:hlinkClick r:id="rId3"/>
              </a:rPr>
              <a:t>https://github.com/zhb9103/LightUart_MultiPort</a:t>
            </a:r>
            <a:endParaRPr lang="zh-CN" altLang="en-US" dirty="0"/>
          </a:p>
        </p:txBody>
      </p:sp>
      <p:sp>
        <p:nvSpPr>
          <p:cNvPr id="13" name="TextBox 12">
            <a:extLst>
              <a:ext uri="{FF2B5EF4-FFF2-40B4-BE49-F238E27FC236}">
                <a16:creationId xmlns:a16="http://schemas.microsoft.com/office/drawing/2014/main" id="{C5CC7C3D-9D61-3A75-DECC-96B52B542BAC}"/>
              </a:ext>
            </a:extLst>
          </p:cNvPr>
          <p:cNvSpPr txBox="1"/>
          <p:nvPr/>
        </p:nvSpPr>
        <p:spPr>
          <a:xfrm>
            <a:off x="551384" y="5301208"/>
            <a:ext cx="1974900" cy="276999"/>
          </a:xfrm>
          <a:prstGeom prst="rect">
            <a:avLst/>
          </a:prstGeom>
          <a:noFill/>
        </p:spPr>
        <p:txBody>
          <a:bodyPr wrap="none" lIns="0" tIns="0" rIns="0" bIns="0" rtlCol="0">
            <a:spAutoFit/>
          </a:bodyPr>
          <a:lstStyle/>
          <a:p>
            <a:pPr algn="l"/>
            <a:r>
              <a:rPr lang="en-US" altLang="zh-CN" dirty="0">
                <a:solidFill>
                  <a:srgbClr val="FF0000"/>
                </a:solidFill>
              </a:rPr>
              <a:t>Download address:</a:t>
            </a:r>
            <a:endParaRPr lang="zh-CN" altLang="en-US" dirty="0" err="1">
              <a:solidFill>
                <a:srgbClr val="FF0000"/>
              </a:solidFill>
            </a:endParaRPr>
          </a:p>
        </p:txBody>
      </p:sp>
    </p:spTree>
    <p:extLst>
      <p:ext uri="{BB962C8B-B14F-4D97-AF65-F5344CB8AC3E}">
        <p14:creationId xmlns:p14="http://schemas.microsoft.com/office/powerpoint/2010/main" val="3757061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7078632-1085-4425-6BFE-B2EC0AED6012}"/>
              </a:ext>
            </a:extLst>
          </p:cNvPr>
          <p:cNvSpPr>
            <a:spLocks noGrp="1"/>
          </p:cNvSpPr>
          <p:nvPr>
            <p:ph type="sldNum" sz="quarter" idx="11"/>
          </p:nvPr>
        </p:nvSpPr>
        <p:spPr/>
        <p:txBody>
          <a:bodyPr/>
          <a:lstStyle/>
          <a:p>
            <a:r>
              <a:rPr lang="en-US"/>
              <a:t>Page </a:t>
            </a:r>
            <a:fld id="{15EBE321-CBB1-4E91-BD14-37C8D44326FB}" type="slidenum">
              <a:rPr lang="en-US" smtClean="0"/>
              <a:pPr/>
              <a:t>19</a:t>
            </a:fld>
            <a:endParaRPr lang="en-US" dirty="0"/>
          </a:p>
        </p:txBody>
      </p:sp>
      <p:sp>
        <p:nvSpPr>
          <p:cNvPr id="6" name="TextBox 5">
            <a:extLst>
              <a:ext uri="{FF2B5EF4-FFF2-40B4-BE49-F238E27FC236}">
                <a16:creationId xmlns:a16="http://schemas.microsoft.com/office/drawing/2014/main" id="{31D47883-3DD7-ECA7-743C-D47A9E8281F8}"/>
              </a:ext>
            </a:extLst>
          </p:cNvPr>
          <p:cNvSpPr txBox="1"/>
          <p:nvPr/>
        </p:nvSpPr>
        <p:spPr>
          <a:xfrm flipH="1">
            <a:off x="-2" y="0"/>
            <a:ext cx="12192001" cy="492443"/>
          </a:xfrm>
          <a:prstGeom prst="rect">
            <a:avLst/>
          </a:prstGeom>
          <a:noFill/>
        </p:spPr>
        <p:txBody>
          <a:bodyPr wrap="square" lIns="0" tIns="0" rIns="0" bIns="0" rtlCol="0">
            <a:spAutoFit/>
          </a:bodyPr>
          <a:lstStyle/>
          <a:p>
            <a:pPr algn="ctr"/>
            <a:r>
              <a:rPr lang="en-US" altLang="zh-CN" sz="3200" dirty="0">
                <a:solidFill>
                  <a:srgbClr val="00B0F0"/>
                </a:solidFill>
              </a:rPr>
              <a:t>More function supports</a:t>
            </a:r>
            <a:endParaRPr lang="zh-CN" altLang="en-US" sz="3200" b="1" dirty="0" err="1">
              <a:solidFill>
                <a:srgbClr val="00B0F0"/>
              </a:solidFill>
            </a:endParaRPr>
          </a:p>
        </p:txBody>
      </p:sp>
      <p:sp>
        <p:nvSpPr>
          <p:cNvPr id="2" name="TextBox 1">
            <a:extLst>
              <a:ext uri="{FF2B5EF4-FFF2-40B4-BE49-F238E27FC236}">
                <a16:creationId xmlns:a16="http://schemas.microsoft.com/office/drawing/2014/main" id="{CA4328D7-EE48-3563-698A-2E100025C368}"/>
              </a:ext>
            </a:extLst>
          </p:cNvPr>
          <p:cNvSpPr txBox="1"/>
          <p:nvPr/>
        </p:nvSpPr>
        <p:spPr>
          <a:xfrm flipH="1">
            <a:off x="-2200" y="2936557"/>
            <a:ext cx="12192001" cy="492443"/>
          </a:xfrm>
          <a:prstGeom prst="rect">
            <a:avLst/>
          </a:prstGeom>
          <a:noFill/>
        </p:spPr>
        <p:txBody>
          <a:bodyPr wrap="square" lIns="0" tIns="0" rIns="0" bIns="0" rtlCol="0">
            <a:spAutoFit/>
          </a:bodyPr>
          <a:lstStyle/>
          <a:p>
            <a:pPr algn="ctr"/>
            <a:r>
              <a:rPr lang="en-US" altLang="zh-CN" sz="3200" dirty="0">
                <a:solidFill>
                  <a:srgbClr val="00B0F0"/>
                </a:solidFill>
                <a:highlight>
                  <a:srgbClr val="FFFF00"/>
                </a:highlight>
              </a:rPr>
              <a:t>To be continue…!</a:t>
            </a:r>
            <a:endParaRPr lang="zh-CN" altLang="en-US" sz="3200" b="1" dirty="0" err="1">
              <a:solidFill>
                <a:srgbClr val="00B0F0"/>
              </a:solidFill>
              <a:highlight>
                <a:srgbClr val="FFFF00"/>
              </a:highlight>
            </a:endParaRPr>
          </a:p>
        </p:txBody>
      </p:sp>
    </p:spTree>
    <p:extLst>
      <p:ext uri="{BB962C8B-B14F-4D97-AF65-F5344CB8AC3E}">
        <p14:creationId xmlns:p14="http://schemas.microsoft.com/office/powerpoint/2010/main" val="3620896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7078632-1085-4425-6BFE-B2EC0AED6012}"/>
              </a:ext>
            </a:extLst>
          </p:cNvPr>
          <p:cNvSpPr>
            <a:spLocks noGrp="1"/>
          </p:cNvSpPr>
          <p:nvPr>
            <p:ph type="sldNum" sz="quarter" idx="11"/>
          </p:nvPr>
        </p:nvSpPr>
        <p:spPr/>
        <p:txBody>
          <a:bodyPr/>
          <a:lstStyle/>
          <a:p>
            <a:r>
              <a:rPr lang="en-US"/>
              <a:t>Page </a:t>
            </a:r>
            <a:fld id="{15EBE321-CBB1-4E91-BD14-37C8D44326FB}" type="slidenum">
              <a:rPr lang="en-US" smtClean="0"/>
              <a:pPr/>
              <a:t>2</a:t>
            </a:fld>
            <a:endParaRPr lang="en-US" dirty="0"/>
          </a:p>
        </p:txBody>
      </p:sp>
      <p:sp>
        <p:nvSpPr>
          <p:cNvPr id="6" name="TextBox 5">
            <a:extLst>
              <a:ext uri="{FF2B5EF4-FFF2-40B4-BE49-F238E27FC236}">
                <a16:creationId xmlns:a16="http://schemas.microsoft.com/office/drawing/2014/main" id="{31D47883-3DD7-ECA7-743C-D47A9E8281F8}"/>
              </a:ext>
            </a:extLst>
          </p:cNvPr>
          <p:cNvSpPr txBox="1"/>
          <p:nvPr/>
        </p:nvSpPr>
        <p:spPr>
          <a:xfrm flipH="1">
            <a:off x="-2" y="0"/>
            <a:ext cx="12192001" cy="492443"/>
          </a:xfrm>
          <a:prstGeom prst="rect">
            <a:avLst/>
          </a:prstGeom>
          <a:noFill/>
        </p:spPr>
        <p:txBody>
          <a:bodyPr wrap="square" lIns="0" tIns="0" rIns="0" bIns="0" rtlCol="0">
            <a:spAutoFit/>
          </a:bodyPr>
          <a:lstStyle/>
          <a:p>
            <a:pPr algn="ctr"/>
            <a:r>
              <a:rPr lang="en-US" altLang="zh-CN" sz="3200" dirty="0">
                <a:solidFill>
                  <a:srgbClr val="00B0F0"/>
                </a:solidFill>
              </a:rPr>
              <a:t>Change from </a:t>
            </a:r>
            <a:r>
              <a:rPr lang="en-US" altLang="zh-CN" sz="3200" dirty="0" err="1">
                <a:solidFill>
                  <a:srgbClr val="00B0F0"/>
                </a:solidFill>
              </a:rPr>
              <a:t>LightUart</a:t>
            </a:r>
            <a:endParaRPr lang="zh-CN" altLang="en-US" sz="3200" b="1" dirty="0" err="1">
              <a:solidFill>
                <a:srgbClr val="00B0F0"/>
              </a:solidFill>
            </a:endParaRPr>
          </a:p>
        </p:txBody>
      </p:sp>
      <p:cxnSp>
        <p:nvCxnSpPr>
          <p:cNvPr id="7" name="Straight Arrow Connector 6">
            <a:extLst>
              <a:ext uri="{FF2B5EF4-FFF2-40B4-BE49-F238E27FC236}">
                <a16:creationId xmlns:a16="http://schemas.microsoft.com/office/drawing/2014/main" id="{8EAF7B12-8B80-63FE-1C30-3D23C7EDDE49}"/>
              </a:ext>
            </a:extLst>
          </p:cNvPr>
          <p:cNvCxnSpPr>
            <a:cxnSpLocks/>
            <a:endCxn id="9" idx="0"/>
          </p:cNvCxnSpPr>
          <p:nvPr/>
        </p:nvCxnSpPr>
        <p:spPr>
          <a:xfrm>
            <a:off x="7716205" y="2729633"/>
            <a:ext cx="8976" cy="843383"/>
          </a:xfrm>
          <a:prstGeom prst="straightConnector1">
            <a:avLst/>
          </a:prstGeom>
          <a:ln>
            <a:headEnd w="lg" len="lg"/>
            <a:tailEnd type="triangle"/>
          </a:ln>
        </p:spPr>
        <p:style>
          <a:lnRef idx="3">
            <a:schemeClr val="accent3"/>
          </a:lnRef>
          <a:fillRef idx="0">
            <a:schemeClr val="accent3"/>
          </a:fillRef>
          <a:effectRef idx="2">
            <a:schemeClr val="accent3"/>
          </a:effectRef>
          <a:fontRef idx="minor">
            <a:schemeClr val="tx1"/>
          </a:fontRef>
        </p:style>
      </p:cxnSp>
      <p:sp>
        <p:nvSpPr>
          <p:cNvPr id="8" name="Rectangle 7">
            <a:extLst>
              <a:ext uri="{FF2B5EF4-FFF2-40B4-BE49-F238E27FC236}">
                <a16:creationId xmlns:a16="http://schemas.microsoft.com/office/drawing/2014/main" id="{05782A9F-12EA-9F0C-C5BE-D9D65659FEA8}"/>
              </a:ext>
            </a:extLst>
          </p:cNvPr>
          <p:cNvSpPr/>
          <p:nvPr/>
        </p:nvSpPr>
        <p:spPr>
          <a:xfrm>
            <a:off x="7014127" y="2169593"/>
            <a:ext cx="1404156" cy="6120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zh-CN" altLang="en-US" dirty="0"/>
          </a:p>
        </p:txBody>
      </p:sp>
      <p:sp>
        <p:nvSpPr>
          <p:cNvPr id="2" name="TextBox 1">
            <a:extLst>
              <a:ext uri="{FF2B5EF4-FFF2-40B4-BE49-F238E27FC236}">
                <a16:creationId xmlns:a16="http://schemas.microsoft.com/office/drawing/2014/main" id="{46067AD6-9E3C-8930-1A59-1B18062DCA55}"/>
              </a:ext>
            </a:extLst>
          </p:cNvPr>
          <p:cNvSpPr txBox="1"/>
          <p:nvPr/>
        </p:nvSpPr>
        <p:spPr>
          <a:xfrm>
            <a:off x="7248128" y="2369593"/>
            <a:ext cx="936154" cy="276999"/>
          </a:xfrm>
          <a:prstGeom prst="rect">
            <a:avLst/>
          </a:prstGeom>
          <a:noFill/>
        </p:spPr>
        <p:txBody>
          <a:bodyPr wrap="none" lIns="0" tIns="0" rIns="0" bIns="0" rtlCol="0">
            <a:spAutoFit/>
          </a:bodyPr>
          <a:lstStyle/>
          <a:p>
            <a:pPr algn="l"/>
            <a:r>
              <a:rPr lang="en-US" altLang="zh-CN" dirty="0" err="1"/>
              <a:t>LightUart</a:t>
            </a:r>
            <a:endParaRPr lang="zh-CN" altLang="en-US" dirty="0" err="1"/>
          </a:p>
        </p:txBody>
      </p:sp>
      <p:sp>
        <p:nvSpPr>
          <p:cNvPr id="9" name="Rectangle 8">
            <a:extLst>
              <a:ext uri="{FF2B5EF4-FFF2-40B4-BE49-F238E27FC236}">
                <a16:creationId xmlns:a16="http://schemas.microsoft.com/office/drawing/2014/main" id="{E8491F6C-4CF5-D004-27D7-F8F532DFBE0C}"/>
              </a:ext>
            </a:extLst>
          </p:cNvPr>
          <p:cNvSpPr/>
          <p:nvPr/>
        </p:nvSpPr>
        <p:spPr>
          <a:xfrm>
            <a:off x="6546050" y="3573016"/>
            <a:ext cx="2358262" cy="6120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zh-CN" altLang="en-US" dirty="0"/>
          </a:p>
        </p:txBody>
      </p:sp>
      <p:sp>
        <p:nvSpPr>
          <p:cNvPr id="3" name="TextBox 2">
            <a:extLst>
              <a:ext uri="{FF2B5EF4-FFF2-40B4-BE49-F238E27FC236}">
                <a16:creationId xmlns:a16="http://schemas.microsoft.com/office/drawing/2014/main" id="{73D1D9D9-D062-A3F2-3D2D-A21476789052}"/>
              </a:ext>
            </a:extLst>
          </p:cNvPr>
          <p:cNvSpPr txBox="1"/>
          <p:nvPr/>
        </p:nvSpPr>
        <p:spPr>
          <a:xfrm>
            <a:off x="6728755" y="3721974"/>
            <a:ext cx="1974900" cy="276999"/>
          </a:xfrm>
          <a:prstGeom prst="rect">
            <a:avLst/>
          </a:prstGeom>
          <a:noFill/>
        </p:spPr>
        <p:txBody>
          <a:bodyPr wrap="none" lIns="0" tIns="0" rIns="0" bIns="0" rtlCol="0">
            <a:spAutoFit/>
          </a:bodyPr>
          <a:lstStyle/>
          <a:p>
            <a:pPr algn="l"/>
            <a:r>
              <a:rPr lang="en-US" altLang="zh-CN" dirty="0" err="1"/>
              <a:t>LightUart_MultiPort</a:t>
            </a:r>
            <a:endParaRPr lang="zh-CN" altLang="en-US" dirty="0" err="1"/>
          </a:p>
        </p:txBody>
      </p:sp>
      <p:sp>
        <p:nvSpPr>
          <p:cNvPr id="11" name="TextBox 10">
            <a:extLst>
              <a:ext uri="{FF2B5EF4-FFF2-40B4-BE49-F238E27FC236}">
                <a16:creationId xmlns:a16="http://schemas.microsoft.com/office/drawing/2014/main" id="{75F11205-9096-1B1C-5B8F-14E3793270E1}"/>
              </a:ext>
            </a:extLst>
          </p:cNvPr>
          <p:cNvSpPr txBox="1"/>
          <p:nvPr/>
        </p:nvSpPr>
        <p:spPr>
          <a:xfrm>
            <a:off x="484938" y="1644824"/>
            <a:ext cx="5067588" cy="1384995"/>
          </a:xfrm>
          <a:prstGeom prst="rect">
            <a:avLst/>
          </a:prstGeom>
          <a:noFill/>
        </p:spPr>
        <p:txBody>
          <a:bodyPr wrap="square" lIns="0" tIns="0" rIns="0" bIns="0" rtlCol="0">
            <a:spAutoFit/>
          </a:bodyPr>
          <a:lstStyle/>
          <a:p>
            <a:pPr algn="l"/>
            <a:r>
              <a:rPr lang="en-US" altLang="zh-CN" dirty="0" err="1"/>
              <a:t>LightUart</a:t>
            </a:r>
            <a:r>
              <a:rPr lang="en-US" altLang="zh-CN" dirty="0"/>
              <a:t>:</a:t>
            </a:r>
          </a:p>
          <a:p>
            <a:pPr marL="342900" indent="-342900" algn="l">
              <a:buAutoNum type="arabicPeriod"/>
            </a:pPr>
            <a:r>
              <a:rPr lang="en-US" altLang="zh-CN" dirty="0"/>
              <a:t>One port;</a:t>
            </a:r>
          </a:p>
          <a:p>
            <a:pPr marL="342900" indent="-342900" algn="l">
              <a:buAutoNum type="arabicPeriod"/>
            </a:pPr>
            <a:r>
              <a:rPr lang="en-US" altLang="zh-CN" dirty="0"/>
              <a:t>One log-file;</a:t>
            </a:r>
          </a:p>
          <a:p>
            <a:pPr marL="342900" indent="-342900" algn="l">
              <a:buAutoNum type="arabicPeriod"/>
            </a:pPr>
            <a:r>
              <a:rPr lang="en-US" altLang="zh-CN" dirty="0"/>
              <a:t>Log-file name can’t be changed;</a:t>
            </a:r>
          </a:p>
          <a:p>
            <a:pPr algn="l"/>
            <a:endParaRPr lang="zh-CN" altLang="en-US" dirty="0" err="1"/>
          </a:p>
        </p:txBody>
      </p:sp>
      <p:sp>
        <p:nvSpPr>
          <p:cNvPr id="12" name="TextBox 11">
            <a:extLst>
              <a:ext uri="{FF2B5EF4-FFF2-40B4-BE49-F238E27FC236}">
                <a16:creationId xmlns:a16="http://schemas.microsoft.com/office/drawing/2014/main" id="{0094993D-2421-BCFC-7999-47A675359B59}"/>
              </a:ext>
            </a:extLst>
          </p:cNvPr>
          <p:cNvSpPr txBox="1"/>
          <p:nvPr/>
        </p:nvSpPr>
        <p:spPr>
          <a:xfrm>
            <a:off x="484938" y="3429000"/>
            <a:ext cx="5067588" cy="1107996"/>
          </a:xfrm>
          <a:prstGeom prst="rect">
            <a:avLst/>
          </a:prstGeom>
          <a:noFill/>
        </p:spPr>
        <p:txBody>
          <a:bodyPr wrap="square" lIns="0" tIns="0" rIns="0" bIns="0" rtlCol="0">
            <a:spAutoFit/>
          </a:bodyPr>
          <a:lstStyle/>
          <a:p>
            <a:pPr algn="l"/>
            <a:r>
              <a:rPr lang="en-US" altLang="zh-CN" dirty="0" err="1"/>
              <a:t>LightUart_MultiPort</a:t>
            </a:r>
            <a:r>
              <a:rPr lang="en-US" altLang="zh-CN" dirty="0"/>
              <a:t>:</a:t>
            </a:r>
          </a:p>
          <a:p>
            <a:pPr marL="342900" indent="-342900" algn="l">
              <a:buAutoNum type="arabicPeriod"/>
            </a:pPr>
            <a:r>
              <a:rPr lang="en-US" altLang="zh-CN" dirty="0"/>
              <a:t>Multi ports;</a:t>
            </a:r>
          </a:p>
          <a:p>
            <a:pPr marL="342900" indent="-342900" algn="l">
              <a:buAutoNum type="arabicPeriod"/>
            </a:pPr>
            <a:r>
              <a:rPr lang="en-US" altLang="zh-CN" dirty="0"/>
              <a:t>Each port has two log-files;</a:t>
            </a:r>
          </a:p>
          <a:p>
            <a:pPr marL="342900" indent="-342900" algn="l">
              <a:buAutoNum type="arabicPeriod"/>
            </a:pPr>
            <a:r>
              <a:rPr lang="en-US" altLang="zh-CN" dirty="0"/>
              <a:t>Log-file name can be changed by naming;</a:t>
            </a:r>
            <a:endParaRPr lang="zh-CN" altLang="en-US" dirty="0" err="1"/>
          </a:p>
        </p:txBody>
      </p:sp>
    </p:spTree>
    <p:extLst>
      <p:ext uri="{BB962C8B-B14F-4D97-AF65-F5344CB8AC3E}">
        <p14:creationId xmlns:p14="http://schemas.microsoft.com/office/powerpoint/2010/main" val="29956098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C9CEF81D-3B55-47E5-94B9-C519906E5A08}"/>
              </a:ext>
            </a:extLst>
          </p:cNvPr>
          <p:cNvSpPr>
            <a:spLocks noGrp="1"/>
          </p:cNvSpPr>
          <p:nvPr>
            <p:ph type="title"/>
          </p:nvPr>
        </p:nvSpPr>
        <p:spPr/>
        <p:txBody>
          <a:bodyPr/>
          <a:lstStyle/>
          <a:p>
            <a:r>
              <a:rPr lang="en-US" dirty="0"/>
              <a:t>Disclaimer</a:t>
            </a:r>
          </a:p>
        </p:txBody>
      </p:sp>
      <p:sp>
        <p:nvSpPr>
          <p:cNvPr id="3" name="Content Placeholder">
            <a:extLst>
              <a:ext uri="{FF2B5EF4-FFF2-40B4-BE49-F238E27FC236}">
                <a16:creationId xmlns:a16="http://schemas.microsoft.com/office/drawing/2014/main" id="{536CB846-BF47-4D54-AA64-A816E2B1BA57}"/>
              </a:ext>
            </a:extLst>
          </p:cNvPr>
          <p:cNvSpPr>
            <a:spLocks noGrp="1"/>
          </p:cNvSpPr>
          <p:nvPr>
            <p:ph idx="1"/>
          </p:nvPr>
        </p:nvSpPr>
        <p:spPr/>
        <p:txBody>
          <a:bodyPr/>
          <a:lstStyle/>
          <a:p>
            <a:r>
              <a:rPr lang="en-US" dirty="0"/>
              <a:t>© Siemens 2023</a:t>
            </a:r>
          </a:p>
          <a:p>
            <a:endParaRPr lang="en-US" dirty="0"/>
          </a:p>
          <a:p>
            <a:r>
              <a:rPr lang="en-US" dirty="0"/>
              <a:t>Subject to changes and errors. The information given in this document only contains general descriptions and/or performance features which may not always specifically reflect those described, or which may undergo modification in the course of further development of the products. The requested performance features are binding only when they are expressly agreed upon in the concluded contract.</a:t>
            </a:r>
          </a:p>
          <a:p>
            <a:endParaRPr lang="en-US" dirty="0"/>
          </a:p>
          <a:p>
            <a:r>
              <a:rPr lang="en-US" dirty="0"/>
              <a:t>All product designations may be trademarks or other rights of </a:t>
            </a:r>
            <a:br>
              <a:rPr lang="en-US" dirty="0"/>
            </a:br>
            <a:r>
              <a:rPr lang="en-US" dirty="0"/>
              <a:t>Siemens AG, its affiliated companies or other companies whose use by third parties for their own purposes could violate the rights of the respective owner.</a:t>
            </a:r>
          </a:p>
        </p:txBody>
      </p:sp>
      <p:sp>
        <p:nvSpPr>
          <p:cNvPr id="5" name="Slide Number Placeholder">
            <a:extLst>
              <a:ext uri="{FF2B5EF4-FFF2-40B4-BE49-F238E27FC236}">
                <a16:creationId xmlns:a16="http://schemas.microsoft.com/office/drawing/2014/main" id="{8DB1DAF3-971A-4A20-8FEB-5F5A28F00306}"/>
              </a:ext>
            </a:extLst>
          </p:cNvPr>
          <p:cNvSpPr>
            <a:spLocks noGrp="1"/>
          </p:cNvSpPr>
          <p:nvPr>
            <p:ph type="sldNum" sz="quarter" idx="11"/>
          </p:nvPr>
        </p:nvSpPr>
        <p:spPr/>
        <p:txBody>
          <a:bodyPr/>
          <a:lstStyle/>
          <a:p>
            <a:r>
              <a:rPr lang="en-US"/>
              <a:t>Page </a:t>
            </a:r>
            <a:fld id="{15EBE321-CBB1-4E91-BD14-37C8D44326FB}" type="slidenum">
              <a:rPr lang="en-US" smtClean="0"/>
              <a:pPr/>
              <a:t>20</a:t>
            </a:fld>
            <a:endParaRPr lang="en-US" dirty="0"/>
          </a:p>
        </p:txBody>
      </p:sp>
      <p:sp>
        <p:nvSpPr>
          <p:cNvPr id="7" name="Oval 6">
            <a:extLst>
              <a:ext uri="{FF2B5EF4-FFF2-40B4-BE49-F238E27FC236}">
                <a16:creationId xmlns:a16="http://schemas.microsoft.com/office/drawing/2014/main" id="{3EA62578-C249-4241-B87D-57EC26E7FE08}"/>
              </a:ext>
            </a:extLst>
          </p:cNvPr>
          <p:cNvSpPr/>
          <p:nvPr/>
        </p:nvSpPr>
        <p:spPr>
          <a:xfrm>
            <a:off x="9198234" y="338637"/>
            <a:ext cx="2152325" cy="21523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r>
              <a:rPr lang="en-US" dirty="0"/>
              <a:t>OPTIONAL</a:t>
            </a:r>
          </a:p>
        </p:txBody>
      </p:sp>
    </p:spTree>
    <p:extLst>
      <p:ext uri="{BB962C8B-B14F-4D97-AF65-F5344CB8AC3E}">
        <p14:creationId xmlns:p14="http://schemas.microsoft.com/office/powerpoint/2010/main" val="264960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7078632-1085-4425-6BFE-B2EC0AED6012}"/>
              </a:ext>
            </a:extLst>
          </p:cNvPr>
          <p:cNvSpPr>
            <a:spLocks noGrp="1"/>
          </p:cNvSpPr>
          <p:nvPr>
            <p:ph type="sldNum" sz="quarter" idx="11"/>
          </p:nvPr>
        </p:nvSpPr>
        <p:spPr/>
        <p:txBody>
          <a:bodyPr/>
          <a:lstStyle/>
          <a:p>
            <a:r>
              <a:rPr lang="en-US"/>
              <a:t>Page </a:t>
            </a:r>
            <a:fld id="{15EBE321-CBB1-4E91-BD14-37C8D44326FB}" type="slidenum">
              <a:rPr lang="en-US" smtClean="0"/>
              <a:pPr/>
              <a:t>3</a:t>
            </a:fld>
            <a:endParaRPr lang="en-US" dirty="0"/>
          </a:p>
        </p:txBody>
      </p:sp>
      <p:sp>
        <p:nvSpPr>
          <p:cNvPr id="6" name="TextBox 5">
            <a:extLst>
              <a:ext uri="{FF2B5EF4-FFF2-40B4-BE49-F238E27FC236}">
                <a16:creationId xmlns:a16="http://schemas.microsoft.com/office/drawing/2014/main" id="{31D47883-3DD7-ECA7-743C-D47A9E8281F8}"/>
              </a:ext>
            </a:extLst>
          </p:cNvPr>
          <p:cNvSpPr txBox="1"/>
          <p:nvPr/>
        </p:nvSpPr>
        <p:spPr>
          <a:xfrm flipH="1">
            <a:off x="-2" y="0"/>
            <a:ext cx="12192001" cy="492443"/>
          </a:xfrm>
          <a:prstGeom prst="rect">
            <a:avLst/>
          </a:prstGeom>
          <a:noFill/>
        </p:spPr>
        <p:txBody>
          <a:bodyPr wrap="square" lIns="0" tIns="0" rIns="0" bIns="0" rtlCol="0">
            <a:spAutoFit/>
          </a:bodyPr>
          <a:lstStyle/>
          <a:p>
            <a:pPr algn="ctr"/>
            <a:r>
              <a:rPr lang="en-US" altLang="zh-CN" sz="3200" dirty="0">
                <a:solidFill>
                  <a:srgbClr val="00B0F0"/>
                </a:solidFill>
              </a:rPr>
              <a:t>Show the name by specifying</a:t>
            </a:r>
            <a:endParaRPr lang="zh-CN" altLang="en-US" sz="3200" b="1" dirty="0" err="1">
              <a:solidFill>
                <a:srgbClr val="00B0F0"/>
              </a:solidFill>
            </a:endParaRPr>
          </a:p>
        </p:txBody>
      </p:sp>
      <p:pic>
        <p:nvPicPr>
          <p:cNvPr id="3" name="Picture 2" descr="Graphical user interface, application, Word&#10;&#10;Description automatically generated">
            <a:extLst>
              <a:ext uri="{FF2B5EF4-FFF2-40B4-BE49-F238E27FC236}">
                <a16:creationId xmlns:a16="http://schemas.microsoft.com/office/drawing/2014/main" id="{489F69D7-79F0-7E5B-A648-22A0CF108E39}"/>
              </a:ext>
            </a:extLst>
          </p:cNvPr>
          <p:cNvPicPr>
            <a:picLocks noChangeAspect="1"/>
          </p:cNvPicPr>
          <p:nvPr/>
        </p:nvPicPr>
        <p:blipFill>
          <a:blip r:embed="rId2"/>
          <a:stretch>
            <a:fillRect/>
          </a:stretch>
        </p:blipFill>
        <p:spPr>
          <a:xfrm>
            <a:off x="4583833" y="1678368"/>
            <a:ext cx="6910146" cy="4306916"/>
          </a:xfrm>
          <a:prstGeom prst="rect">
            <a:avLst/>
          </a:prstGeom>
        </p:spPr>
      </p:pic>
      <p:sp>
        <p:nvSpPr>
          <p:cNvPr id="4" name="TextBox 3">
            <a:extLst>
              <a:ext uri="{FF2B5EF4-FFF2-40B4-BE49-F238E27FC236}">
                <a16:creationId xmlns:a16="http://schemas.microsoft.com/office/drawing/2014/main" id="{3714EC79-D74C-96C5-4117-6EA64AF2B3AE}"/>
              </a:ext>
            </a:extLst>
          </p:cNvPr>
          <p:cNvSpPr txBox="1"/>
          <p:nvPr/>
        </p:nvSpPr>
        <p:spPr>
          <a:xfrm>
            <a:off x="484938" y="1644824"/>
            <a:ext cx="3990882" cy="1661993"/>
          </a:xfrm>
          <a:prstGeom prst="rect">
            <a:avLst/>
          </a:prstGeom>
          <a:noFill/>
        </p:spPr>
        <p:txBody>
          <a:bodyPr wrap="square" lIns="0" tIns="0" rIns="0" bIns="0" rtlCol="0">
            <a:spAutoFit/>
          </a:bodyPr>
          <a:lstStyle/>
          <a:p>
            <a:pPr algn="l"/>
            <a:r>
              <a:rPr lang="en-US" altLang="zh-CN" dirty="0"/>
              <a:t>You can specify showing name by:</a:t>
            </a:r>
          </a:p>
          <a:p>
            <a:pPr marL="342900" indent="-342900" algn="l">
              <a:buAutoNum type="arabicPeriod"/>
            </a:pPr>
            <a:r>
              <a:rPr lang="en-US" altLang="zh-CN" dirty="0"/>
              <a:t>Load configuration file;</a:t>
            </a:r>
          </a:p>
          <a:p>
            <a:pPr marL="342900" indent="-342900" algn="l">
              <a:buAutoNum type="arabicPeriod"/>
            </a:pPr>
            <a:r>
              <a:rPr lang="en-US" altLang="zh-CN" dirty="0"/>
              <a:t>Input parameter “OBJ_NAME”;</a:t>
            </a:r>
          </a:p>
          <a:p>
            <a:pPr marL="342900" indent="-342900" algn="l">
              <a:buAutoNum type="arabicPeriod"/>
            </a:pPr>
            <a:r>
              <a:rPr lang="en-US" altLang="zh-CN" dirty="0"/>
              <a:t>Default(no configuration, and OBJ_NAME is “”);</a:t>
            </a:r>
          </a:p>
          <a:p>
            <a:pPr algn="l"/>
            <a:endParaRPr lang="zh-CN" altLang="en-US" dirty="0" err="1"/>
          </a:p>
        </p:txBody>
      </p:sp>
    </p:spTree>
    <p:extLst>
      <p:ext uri="{BB962C8B-B14F-4D97-AF65-F5344CB8AC3E}">
        <p14:creationId xmlns:p14="http://schemas.microsoft.com/office/powerpoint/2010/main" val="893319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7078632-1085-4425-6BFE-B2EC0AED6012}"/>
              </a:ext>
            </a:extLst>
          </p:cNvPr>
          <p:cNvSpPr>
            <a:spLocks noGrp="1"/>
          </p:cNvSpPr>
          <p:nvPr>
            <p:ph type="sldNum" sz="quarter" idx="11"/>
          </p:nvPr>
        </p:nvSpPr>
        <p:spPr/>
        <p:txBody>
          <a:bodyPr/>
          <a:lstStyle/>
          <a:p>
            <a:r>
              <a:rPr lang="en-US"/>
              <a:t>Page </a:t>
            </a:r>
            <a:fld id="{15EBE321-CBB1-4E91-BD14-37C8D44326FB}" type="slidenum">
              <a:rPr lang="en-US" smtClean="0"/>
              <a:pPr/>
              <a:t>4</a:t>
            </a:fld>
            <a:endParaRPr lang="en-US" dirty="0"/>
          </a:p>
        </p:txBody>
      </p:sp>
      <p:sp>
        <p:nvSpPr>
          <p:cNvPr id="6" name="TextBox 5">
            <a:extLst>
              <a:ext uri="{FF2B5EF4-FFF2-40B4-BE49-F238E27FC236}">
                <a16:creationId xmlns:a16="http://schemas.microsoft.com/office/drawing/2014/main" id="{31D47883-3DD7-ECA7-743C-D47A9E8281F8}"/>
              </a:ext>
            </a:extLst>
          </p:cNvPr>
          <p:cNvSpPr txBox="1"/>
          <p:nvPr/>
        </p:nvSpPr>
        <p:spPr>
          <a:xfrm flipH="1">
            <a:off x="-2" y="0"/>
            <a:ext cx="12192001" cy="492443"/>
          </a:xfrm>
          <a:prstGeom prst="rect">
            <a:avLst/>
          </a:prstGeom>
          <a:noFill/>
        </p:spPr>
        <p:txBody>
          <a:bodyPr wrap="square" lIns="0" tIns="0" rIns="0" bIns="0" rtlCol="0">
            <a:spAutoFit/>
          </a:bodyPr>
          <a:lstStyle/>
          <a:p>
            <a:pPr algn="ctr"/>
            <a:r>
              <a:rPr lang="en-US" altLang="zh-CN" sz="3200" dirty="0">
                <a:solidFill>
                  <a:srgbClr val="00B0F0"/>
                </a:solidFill>
              </a:rPr>
              <a:t>Multiport</a:t>
            </a:r>
            <a:endParaRPr lang="zh-CN" altLang="en-US" sz="3200" b="1" dirty="0" err="1">
              <a:solidFill>
                <a:srgbClr val="00B0F0"/>
              </a:solidFill>
            </a:endParaRPr>
          </a:p>
        </p:txBody>
      </p:sp>
      <p:pic>
        <p:nvPicPr>
          <p:cNvPr id="3" name="Picture 2" descr="Graphical user interface, text, application&#10;&#10;Description automatically generated">
            <a:extLst>
              <a:ext uri="{FF2B5EF4-FFF2-40B4-BE49-F238E27FC236}">
                <a16:creationId xmlns:a16="http://schemas.microsoft.com/office/drawing/2014/main" id="{04C4122E-DBEC-9538-211E-63E8953906A2}"/>
              </a:ext>
            </a:extLst>
          </p:cNvPr>
          <p:cNvPicPr>
            <a:picLocks noChangeAspect="1"/>
          </p:cNvPicPr>
          <p:nvPr/>
        </p:nvPicPr>
        <p:blipFill>
          <a:blip r:embed="rId2"/>
          <a:stretch>
            <a:fillRect/>
          </a:stretch>
        </p:blipFill>
        <p:spPr>
          <a:xfrm>
            <a:off x="4727848" y="1088740"/>
            <a:ext cx="6408712" cy="4297755"/>
          </a:xfrm>
          <a:prstGeom prst="rect">
            <a:avLst/>
          </a:prstGeom>
        </p:spPr>
      </p:pic>
      <p:sp>
        <p:nvSpPr>
          <p:cNvPr id="4" name="TextBox 3">
            <a:extLst>
              <a:ext uri="{FF2B5EF4-FFF2-40B4-BE49-F238E27FC236}">
                <a16:creationId xmlns:a16="http://schemas.microsoft.com/office/drawing/2014/main" id="{21469A5D-7E4F-4C87-F203-1DBDBCAFD14F}"/>
              </a:ext>
            </a:extLst>
          </p:cNvPr>
          <p:cNvSpPr txBox="1"/>
          <p:nvPr/>
        </p:nvSpPr>
        <p:spPr>
          <a:xfrm>
            <a:off x="484938" y="1644824"/>
            <a:ext cx="3990882" cy="830997"/>
          </a:xfrm>
          <a:prstGeom prst="rect">
            <a:avLst/>
          </a:prstGeom>
          <a:noFill/>
        </p:spPr>
        <p:txBody>
          <a:bodyPr wrap="square" lIns="0" tIns="0" rIns="0" bIns="0" rtlCol="0">
            <a:spAutoFit/>
          </a:bodyPr>
          <a:lstStyle/>
          <a:p>
            <a:pPr algn="l"/>
            <a:r>
              <a:rPr lang="en-US" altLang="zh-CN" dirty="0" err="1"/>
              <a:t>LightUart_MultiPort</a:t>
            </a:r>
            <a:r>
              <a:rPr lang="en-US" altLang="zh-CN" dirty="0"/>
              <a:t> support multi ports after you make multi entities;</a:t>
            </a:r>
          </a:p>
          <a:p>
            <a:pPr algn="l"/>
            <a:endParaRPr lang="zh-CN" altLang="en-US" dirty="0" err="1"/>
          </a:p>
        </p:txBody>
      </p:sp>
    </p:spTree>
    <p:extLst>
      <p:ext uri="{BB962C8B-B14F-4D97-AF65-F5344CB8AC3E}">
        <p14:creationId xmlns:p14="http://schemas.microsoft.com/office/powerpoint/2010/main" val="967421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7078632-1085-4425-6BFE-B2EC0AED6012}"/>
              </a:ext>
            </a:extLst>
          </p:cNvPr>
          <p:cNvSpPr>
            <a:spLocks noGrp="1"/>
          </p:cNvSpPr>
          <p:nvPr>
            <p:ph type="sldNum" sz="quarter" idx="11"/>
          </p:nvPr>
        </p:nvSpPr>
        <p:spPr/>
        <p:txBody>
          <a:bodyPr/>
          <a:lstStyle/>
          <a:p>
            <a:r>
              <a:rPr lang="en-US"/>
              <a:t>Page </a:t>
            </a:r>
            <a:fld id="{15EBE321-CBB1-4E91-BD14-37C8D44326FB}" type="slidenum">
              <a:rPr lang="en-US" smtClean="0"/>
              <a:pPr/>
              <a:t>5</a:t>
            </a:fld>
            <a:endParaRPr lang="en-US" dirty="0"/>
          </a:p>
        </p:txBody>
      </p:sp>
      <p:sp>
        <p:nvSpPr>
          <p:cNvPr id="6" name="TextBox 5">
            <a:extLst>
              <a:ext uri="{FF2B5EF4-FFF2-40B4-BE49-F238E27FC236}">
                <a16:creationId xmlns:a16="http://schemas.microsoft.com/office/drawing/2014/main" id="{31D47883-3DD7-ECA7-743C-D47A9E8281F8}"/>
              </a:ext>
            </a:extLst>
          </p:cNvPr>
          <p:cNvSpPr txBox="1"/>
          <p:nvPr/>
        </p:nvSpPr>
        <p:spPr>
          <a:xfrm flipH="1">
            <a:off x="-2" y="0"/>
            <a:ext cx="12192001" cy="492443"/>
          </a:xfrm>
          <a:prstGeom prst="rect">
            <a:avLst/>
          </a:prstGeom>
          <a:noFill/>
        </p:spPr>
        <p:txBody>
          <a:bodyPr wrap="square" lIns="0" tIns="0" rIns="0" bIns="0" rtlCol="0">
            <a:spAutoFit/>
          </a:bodyPr>
          <a:lstStyle/>
          <a:p>
            <a:pPr algn="ctr"/>
            <a:r>
              <a:rPr lang="en-US" altLang="zh-CN" sz="3200" dirty="0">
                <a:solidFill>
                  <a:srgbClr val="00B0F0"/>
                </a:solidFill>
              </a:rPr>
              <a:t>Separating log-file</a:t>
            </a:r>
            <a:endParaRPr lang="zh-CN" altLang="en-US" sz="3200" b="1" dirty="0" err="1">
              <a:solidFill>
                <a:srgbClr val="00B0F0"/>
              </a:solidFill>
            </a:endParaRPr>
          </a:p>
        </p:txBody>
      </p:sp>
      <p:pic>
        <p:nvPicPr>
          <p:cNvPr id="3" name="Picture 2" descr="Text&#10;&#10;Description automatically generated">
            <a:extLst>
              <a:ext uri="{FF2B5EF4-FFF2-40B4-BE49-F238E27FC236}">
                <a16:creationId xmlns:a16="http://schemas.microsoft.com/office/drawing/2014/main" id="{44230930-3573-7C44-5452-FFF465CE7B5D}"/>
              </a:ext>
            </a:extLst>
          </p:cNvPr>
          <p:cNvPicPr>
            <a:picLocks noChangeAspect="1"/>
          </p:cNvPicPr>
          <p:nvPr/>
        </p:nvPicPr>
        <p:blipFill rotWithShape="1">
          <a:blip r:embed="rId2"/>
          <a:srcRect r="13552"/>
          <a:stretch/>
        </p:blipFill>
        <p:spPr>
          <a:xfrm>
            <a:off x="4727848" y="2060848"/>
            <a:ext cx="6840760" cy="2340260"/>
          </a:xfrm>
          <a:prstGeom prst="rect">
            <a:avLst/>
          </a:prstGeom>
        </p:spPr>
      </p:pic>
      <p:sp>
        <p:nvSpPr>
          <p:cNvPr id="4" name="TextBox 3">
            <a:extLst>
              <a:ext uri="{FF2B5EF4-FFF2-40B4-BE49-F238E27FC236}">
                <a16:creationId xmlns:a16="http://schemas.microsoft.com/office/drawing/2014/main" id="{1F850211-B0DB-E4DF-0A46-09F675CFFA18}"/>
              </a:ext>
            </a:extLst>
          </p:cNvPr>
          <p:cNvSpPr txBox="1"/>
          <p:nvPr/>
        </p:nvSpPr>
        <p:spPr>
          <a:xfrm>
            <a:off x="484938" y="1644824"/>
            <a:ext cx="3990882" cy="1107996"/>
          </a:xfrm>
          <a:prstGeom prst="rect">
            <a:avLst/>
          </a:prstGeom>
          <a:noFill/>
        </p:spPr>
        <p:txBody>
          <a:bodyPr wrap="square" lIns="0" tIns="0" rIns="0" bIns="0" rtlCol="0">
            <a:spAutoFit/>
          </a:bodyPr>
          <a:lstStyle/>
          <a:p>
            <a:pPr algn="l"/>
            <a:r>
              <a:rPr lang="en-US" altLang="zh-CN" dirty="0" err="1"/>
              <a:t>LightUart_MultiPort</a:t>
            </a:r>
            <a:r>
              <a:rPr lang="en-US" altLang="zh-CN" dirty="0"/>
              <a:t> will generate multi log-files after running and communicating with the DUT.</a:t>
            </a:r>
          </a:p>
          <a:p>
            <a:pPr algn="l"/>
            <a:endParaRPr lang="zh-CN" altLang="en-US" dirty="0" err="1"/>
          </a:p>
        </p:txBody>
      </p:sp>
    </p:spTree>
    <p:extLst>
      <p:ext uri="{BB962C8B-B14F-4D97-AF65-F5344CB8AC3E}">
        <p14:creationId xmlns:p14="http://schemas.microsoft.com/office/powerpoint/2010/main" val="4150602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7078632-1085-4425-6BFE-B2EC0AED6012}"/>
              </a:ext>
            </a:extLst>
          </p:cNvPr>
          <p:cNvSpPr>
            <a:spLocks noGrp="1"/>
          </p:cNvSpPr>
          <p:nvPr>
            <p:ph type="sldNum" sz="quarter" idx="11"/>
          </p:nvPr>
        </p:nvSpPr>
        <p:spPr/>
        <p:txBody>
          <a:bodyPr/>
          <a:lstStyle/>
          <a:p>
            <a:r>
              <a:rPr lang="en-US"/>
              <a:t>Page </a:t>
            </a:r>
            <a:fld id="{15EBE321-CBB1-4E91-BD14-37C8D44326FB}" type="slidenum">
              <a:rPr lang="en-US" smtClean="0"/>
              <a:pPr/>
              <a:t>6</a:t>
            </a:fld>
            <a:endParaRPr lang="en-US" dirty="0"/>
          </a:p>
        </p:txBody>
      </p:sp>
      <p:sp>
        <p:nvSpPr>
          <p:cNvPr id="6" name="TextBox 5">
            <a:extLst>
              <a:ext uri="{FF2B5EF4-FFF2-40B4-BE49-F238E27FC236}">
                <a16:creationId xmlns:a16="http://schemas.microsoft.com/office/drawing/2014/main" id="{31D47883-3DD7-ECA7-743C-D47A9E8281F8}"/>
              </a:ext>
            </a:extLst>
          </p:cNvPr>
          <p:cNvSpPr txBox="1"/>
          <p:nvPr/>
        </p:nvSpPr>
        <p:spPr>
          <a:xfrm flipH="1">
            <a:off x="-2" y="0"/>
            <a:ext cx="12192001" cy="492443"/>
          </a:xfrm>
          <a:prstGeom prst="rect">
            <a:avLst/>
          </a:prstGeom>
          <a:noFill/>
        </p:spPr>
        <p:txBody>
          <a:bodyPr wrap="square" lIns="0" tIns="0" rIns="0" bIns="0" rtlCol="0">
            <a:spAutoFit/>
          </a:bodyPr>
          <a:lstStyle/>
          <a:p>
            <a:pPr algn="ctr"/>
            <a:r>
              <a:rPr lang="en-US" altLang="zh-CN" sz="3200" dirty="0">
                <a:solidFill>
                  <a:srgbClr val="00B0F0"/>
                </a:solidFill>
              </a:rPr>
              <a:t>Named log-file by specifying configuration file</a:t>
            </a:r>
            <a:endParaRPr lang="zh-CN" altLang="en-US" sz="3200" b="1" dirty="0" err="1">
              <a:solidFill>
                <a:srgbClr val="00B0F0"/>
              </a:solidFill>
            </a:endParaRPr>
          </a:p>
        </p:txBody>
      </p:sp>
      <p:pic>
        <p:nvPicPr>
          <p:cNvPr id="3" name="Picture 2">
            <a:extLst>
              <a:ext uri="{FF2B5EF4-FFF2-40B4-BE49-F238E27FC236}">
                <a16:creationId xmlns:a16="http://schemas.microsoft.com/office/drawing/2014/main" id="{2C5A11C6-72FB-17BB-82BA-682A9FFBD0DD}"/>
              </a:ext>
            </a:extLst>
          </p:cNvPr>
          <p:cNvPicPr>
            <a:picLocks noChangeAspect="1"/>
          </p:cNvPicPr>
          <p:nvPr/>
        </p:nvPicPr>
        <p:blipFill>
          <a:blip r:embed="rId2"/>
          <a:stretch>
            <a:fillRect/>
          </a:stretch>
        </p:blipFill>
        <p:spPr>
          <a:xfrm>
            <a:off x="4979876" y="846811"/>
            <a:ext cx="3829076" cy="5109620"/>
          </a:xfrm>
          <a:prstGeom prst="rect">
            <a:avLst/>
          </a:prstGeom>
        </p:spPr>
      </p:pic>
      <p:sp>
        <p:nvSpPr>
          <p:cNvPr id="4" name="TextBox 3">
            <a:extLst>
              <a:ext uri="{FF2B5EF4-FFF2-40B4-BE49-F238E27FC236}">
                <a16:creationId xmlns:a16="http://schemas.microsoft.com/office/drawing/2014/main" id="{CF18C647-FF0A-61EC-4645-1CFC8883C348}"/>
              </a:ext>
            </a:extLst>
          </p:cNvPr>
          <p:cNvSpPr txBox="1"/>
          <p:nvPr/>
        </p:nvSpPr>
        <p:spPr>
          <a:xfrm>
            <a:off x="484938" y="1644824"/>
            <a:ext cx="3990882" cy="830997"/>
          </a:xfrm>
          <a:prstGeom prst="rect">
            <a:avLst/>
          </a:prstGeom>
          <a:noFill/>
        </p:spPr>
        <p:txBody>
          <a:bodyPr wrap="square" lIns="0" tIns="0" rIns="0" bIns="0" rtlCol="0">
            <a:spAutoFit/>
          </a:bodyPr>
          <a:lstStyle/>
          <a:p>
            <a:pPr algn="l"/>
            <a:r>
              <a:rPr lang="en-US" altLang="zh-CN" dirty="0" err="1"/>
              <a:t>LightUart_MultiPort</a:t>
            </a:r>
            <a:r>
              <a:rPr lang="en-US" altLang="zh-CN" dirty="0"/>
              <a:t> named log-file by specifying configuration file.</a:t>
            </a:r>
          </a:p>
          <a:p>
            <a:pPr algn="l"/>
            <a:endParaRPr lang="zh-CN" altLang="en-US" dirty="0" err="1"/>
          </a:p>
        </p:txBody>
      </p:sp>
      <p:pic>
        <p:nvPicPr>
          <p:cNvPr id="8" name="Picture 7">
            <a:extLst>
              <a:ext uri="{FF2B5EF4-FFF2-40B4-BE49-F238E27FC236}">
                <a16:creationId xmlns:a16="http://schemas.microsoft.com/office/drawing/2014/main" id="{D10B8136-658E-39CF-13A3-4513ED8FDEE0}"/>
              </a:ext>
            </a:extLst>
          </p:cNvPr>
          <p:cNvPicPr>
            <a:picLocks noChangeAspect="1"/>
          </p:cNvPicPr>
          <p:nvPr/>
        </p:nvPicPr>
        <p:blipFill>
          <a:blip r:embed="rId3"/>
          <a:stretch>
            <a:fillRect/>
          </a:stretch>
        </p:blipFill>
        <p:spPr>
          <a:xfrm>
            <a:off x="8436260" y="764704"/>
            <a:ext cx="2934334" cy="3611488"/>
          </a:xfrm>
          <a:prstGeom prst="rect">
            <a:avLst/>
          </a:prstGeom>
        </p:spPr>
      </p:pic>
    </p:spTree>
    <p:extLst>
      <p:ext uri="{BB962C8B-B14F-4D97-AF65-F5344CB8AC3E}">
        <p14:creationId xmlns:p14="http://schemas.microsoft.com/office/powerpoint/2010/main" val="1526947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7078632-1085-4425-6BFE-B2EC0AED6012}"/>
              </a:ext>
            </a:extLst>
          </p:cNvPr>
          <p:cNvSpPr>
            <a:spLocks noGrp="1"/>
          </p:cNvSpPr>
          <p:nvPr>
            <p:ph type="sldNum" sz="quarter" idx="11"/>
          </p:nvPr>
        </p:nvSpPr>
        <p:spPr/>
        <p:txBody>
          <a:bodyPr/>
          <a:lstStyle/>
          <a:p>
            <a:r>
              <a:rPr lang="en-US"/>
              <a:t>Page </a:t>
            </a:r>
            <a:fld id="{15EBE321-CBB1-4E91-BD14-37C8D44326FB}" type="slidenum">
              <a:rPr lang="en-US" smtClean="0"/>
              <a:pPr/>
              <a:t>7</a:t>
            </a:fld>
            <a:endParaRPr lang="en-US" dirty="0"/>
          </a:p>
        </p:txBody>
      </p:sp>
      <p:sp>
        <p:nvSpPr>
          <p:cNvPr id="6" name="TextBox 5">
            <a:extLst>
              <a:ext uri="{FF2B5EF4-FFF2-40B4-BE49-F238E27FC236}">
                <a16:creationId xmlns:a16="http://schemas.microsoft.com/office/drawing/2014/main" id="{31D47883-3DD7-ECA7-743C-D47A9E8281F8}"/>
              </a:ext>
            </a:extLst>
          </p:cNvPr>
          <p:cNvSpPr txBox="1"/>
          <p:nvPr/>
        </p:nvSpPr>
        <p:spPr>
          <a:xfrm flipH="1">
            <a:off x="-2" y="0"/>
            <a:ext cx="12192001" cy="492443"/>
          </a:xfrm>
          <a:prstGeom prst="rect">
            <a:avLst/>
          </a:prstGeom>
          <a:noFill/>
        </p:spPr>
        <p:txBody>
          <a:bodyPr wrap="square" lIns="0" tIns="0" rIns="0" bIns="0" rtlCol="0">
            <a:spAutoFit/>
          </a:bodyPr>
          <a:lstStyle/>
          <a:p>
            <a:pPr algn="ctr"/>
            <a:r>
              <a:rPr lang="en-US" altLang="zh-CN" sz="3200" dirty="0">
                <a:solidFill>
                  <a:srgbClr val="00B0F0"/>
                </a:solidFill>
              </a:rPr>
              <a:t>Named log-file by specifying the parameter “OBJ_NAME”</a:t>
            </a:r>
            <a:endParaRPr lang="zh-CN" altLang="en-US" sz="3200" b="1" dirty="0" err="1">
              <a:solidFill>
                <a:srgbClr val="00B0F0"/>
              </a:solidFill>
            </a:endParaRPr>
          </a:p>
        </p:txBody>
      </p:sp>
      <p:sp>
        <p:nvSpPr>
          <p:cNvPr id="3" name="TextBox 2">
            <a:extLst>
              <a:ext uri="{FF2B5EF4-FFF2-40B4-BE49-F238E27FC236}">
                <a16:creationId xmlns:a16="http://schemas.microsoft.com/office/drawing/2014/main" id="{3F5D3929-3144-6416-37FC-D257F3171172}"/>
              </a:ext>
            </a:extLst>
          </p:cNvPr>
          <p:cNvSpPr txBox="1"/>
          <p:nvPr/>
        </p:nvSpPr>
        <p:spPr>
          <a:xfrm>
            <a:off x="4735016" y="1376772"/>
            <a:ext cx="7049616" cy="1477328"/>
          </a:xfrm>
          <a:prstGeom prst="rect">
            <a:avLst/>
          </a:prstGeom>
          <a:noFill/>
        </p:spPr>
        <p:txBody>
          <a:bodyPr wrap="square">
            <a:spAutoFit/>
          </a:bodyPr>
          <a:lstStyle/>
          <a:p>
            <a:r>
              <a:rPr lang="zh-CN" altLang="en-US" dirty="0"/>
              <a:t>import "DPI-C" context function void xterm_init(int obj_index,input bit[399:0] obj_name,int byte_count);</a:t>
            </a:r>
            <a:endParaRPr lang="en-US" altLang="zh-CN" dirty="0"/>
          </a:p>
          <a:p>
            <a:endParaRPr lang="en-US" altLang="zh-CN" dirty="0"/>
          </a:p>
          <a:p>
            <a:endParaRPr lang="en-US" altLang="zh-CN" dirty="0"/>
          </a:p>
          <a:p>
            <a:endParaRPr lang="zh-CN" altLang="en-US" dirty="0"/>
          </a:p>
        </p:txBody>
      </p:sp>
      <p:pic>
        <p:nvPicPr>
          <p:cNvPr id="7" name="Picture 6">
            <a:extLst>
              <a:ext uri="{FF2B5EF4-FFF2-40B4-BE49-F238E27FC236}">
                <a16:creationId xmlns:a16="http://schemas.microsoft.com/office/drawing/2014/main" id="{B6CABCE3-88EA-8EC3-E12E-8A5EC674CB6F}"/>
              </a:ext>
            </a:extLst>
          </p:cNvPr>
          <p:cNvPicPr>
            <a:picLocks noChangeAspect="1"/>
          </p:cNvPicPr>
          <p:nvPr/>
        </p:nvPicPr>
        <p:blipFill>
          <a:blip r:embed="rId2"/>
          <a:stretch>
            <a:fillRect/>
          </a:stretch>
        </p:blipFill>
        <p:spPr>
          <a:xfrm>
            <a:off x="4735016" y="2266816"/>
            <a:ext cx="5105400" cy="2943225"/>
          </a:xfrm>
          <a:prstGeom prst="rect">
            <a:avLst/>
          </a:prstGeom>
        </p:spPr>
      </p:pic>
      <p:sp>
        <p:nvSpPr>
          <p:cNvPr id="11" name="TextBox 10">
            <a:extLst>
              <a:ext uri="{FF2B5EF4-FFF2-40B4-BE49-F238E27FC236}">
                <a16:creationId xmlns:a16="http://schemas.microsoft.com/office/drawing/2014/main" id="{08E7CEA7-28B5-1360-3C83-18B5EA29B4FA}"/>
              </a:ext>
            </a:extLst>
          </p:cNvPr>
          <p:cNvSpPr txBox="1"/>
          <p:nvPr/>
        </p:nvSpPr>
        <p:spPr>
          <a:xfrm>
            <a:off x="4735016" y="5337212"/>
            <a:ext cx="6761060" cy="923330"/>
          </a:xfrm>
          <a:prstGeom prst="rect">
            <a:avLst/>
          </a:prstGeom>
          <a:noFill/>
        </p:spPr>
        <p:txBody>
          <a:bodyPr wrap="square">
            <a:spAutoFit/>
          </a:bodyPr>
          <a:lstStyle/>
          <a:p>
            <a:r>
              <a:rPr lang="zh-CN" altLang="en-US" dirty="0"/>
              <a:t>LightUartTransactor #(.OBJ_INDEX(1),.OBJ_NAME("light_uart1")) uartTransactor1  (clock10M, cts1, rts1, rxd1, txd1 ,DBR1);</a:t>
            </a:r>
          </a:p>
        </p:txBody>
      </p:sp>
      <p:sp>
        <p:nvSpPr>
          <p:cNvPr id="12" name="TextBox 11">
            <a:extLst>
              <a:ext uri="{FF2B5EF4-FFF2-40B4-BE49-F238E27FC236}">
                <a16:creationId xmlns:a16="http://schemas.microsoft.com/office/drawing/2014/main" id="{354D340E-AF03-1576-D222-0D20A1C5535D}"/>
              </a:ext>
            </a:extLst>
          </p:cNvPr>
          <p:cNvSpPr txBox="1"/>
          <p:nvPr/>
        </p:nvSpPr>
        <p:spPr>
          <a:xfrm>
            <a:off x="484938" y="1644824"/>
            <a:ext cx="3990882" cy="830997"/>
          </a:xfrm>
          <a:prstGeom prst="rect">
            <a:avLst/>
          </a:prstGeom>
          <a:noFill/>
        </p:spPr>
        <p:txBody>
          <a:bodyPr wrap="square" lIns="0" tIns="0" rIns="0" bIns="0" rtlCol="0">
            <a:spAutoFit/>
          </a:bodyPr>
          <a:lstStyle/>
          <a:p>
            <a:pPr algn="l"/>
            <a:r>
              <a:rPr lang="en-US" altLang="zh-CN" dirty="0" err="1"/>
              <a:t>LightUart_MultiPort</a:t>
            </a:r>
            <a:r>
              <a:rPr lang="en-US" altLang="zh-CN" dirty="0"/>
              <a:t> named log-file by specifying the parameter “OBJ_NAME”.</a:t>
            </a:r>
          </a:p>
          <a:p>
            <a:pPr algn="l"/>
            <a:endParaRPr lang="zh-CN" altLang="en-US" dirty="0" err="1"/>
          </a:p>
        </p:txBody>
      </p:sp>
    </p:spTree>
    <p:extLst>
      <p:ext uri="{BB962C8B-B14F-4D97-AF65-F5344CB8AC3E}">
        <p14:creationId xmlns:p14="http://schemas.microsoft.com/office/powerpoint/2010/main" val="3448637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7078632-1085-4425-6BFE-B2EC0AED6012}"/>
              </a:ext>
            </a:extLst>
          </p:cNvPr>
          <p:cNvSpPr>
            <a:spLocks noGrp="1"/>
          </p:cNvSpPr>
          <p:nvPr>
            <p:ph type="sldNum" sz="quarter" idx="11"/>
          </p:nvPr>
        </p:nvSpPr>
        <p:spPr/>
        <p:txBody>
          <a:bodyPr/>
          <a:lstStyle/>
          <a:p>
            <a:r>
              <a:rPr lang="en-US"/>
              <a:t>Page </a:t>
            </a:r>
            <a:fld id="{15EBE321-CBB1-4E91-BD14-37C8D44326FB}" type="slidenum">
              <a:rPr lang="en-US" smtClean="0"/>
              <a:pPr/>
              <a:t>8</a:t>
            </a:fld>
            <a:endParaRPr lang="en-US" dirty="0"/>
          </a:p>
        </p:txBody>
      </p:sp>
      <p:sp>
        <p:nvSpPr>
          <p:cNvPr id="6" name="TextBox 5">
            <a:extLst>
              <a:ext uri="{FF2B5EF4-FFF2-40B4-BE49-F238E27FC236}">
                <a16:creationId xmlns:a16="http://schemas.microsoft.com/office/drawing/2014/main" id="{31D47883-3DD7-ECA7-743C-D47A9E8281F8}"/>
              </a:ext>
            </a:extLst>
          </p:cNvPr>
          <p:cNvSpPr txBox="1"/>
          <p:nvPr/>
        </p:nvSpPr>
        <p:spPr>
          <a:xfrm flipH="1">
            <a:off x="-2" y="0"/>
            <a:ext cx="12192001" cy="492443"/>
          </a:xfrm>
          <a:prstGeom prst="rect">
            <a:avLst/>
          </a:prstGeom>
          <a:noFill/>
        </p:spPr>
        <p:txBody>
          <a:bodyPr wrap="square" lIns="0" tIns="0" rIns="0" bIns="0" rtlCol="0">
            <a:spAutoFit/>
          </a:bodyPr>
          <a:lstStyle/>
          <a:p>
            <a:pPr algn="ctr"/>
            <a:r>
              <a:rPr lang="en-US" altLang="zh-CN" sz="3200" dirty="0">
                <a:solidFill>
                  <a:srgbClr val="00B0F0"/>
                </a:solidFill>
              </a:rPr>
              <a:t>Named log-file by default(entity name)</a:t>
            </a:r>
            <a:endParaRPr lang="zh-CN" altLang="en-US" sz="3200" b="1" dirty="0" err="1">
              <a:solidFill>
                <a:srgbClr val="00B0F0"/>
              </a:solidFill>
            </a:endParaRPr>
          </a:p>
        </p:txBody>
      </p:sp>
      <p:sp>
        <p:nvSpPr>
          <p:cNvPr id="3" name="TextBox 2">
            <a:extLst>
              <a:ext uri="{FF2B5EF4-FFF2-40B4-BE49-F238E27FC236}">
                <a16:creationId xmlns:a16="http://schemas.microsoft.com/office/drawing/2014/main" id="{E1635F9F-973B-2CA4-133F-273F345AB840}"/>
              </a:ext>
            </a:extLst>
          </p:cNvPr>
          <p:cNvSpPr txBox="1"/>
          <p:nvPr/>
        </p:nvSpPr>
        <p:spPr>
          <a:xfrm>
            <a:off x="4671688" y="3358733"/>
            <a:ext cx="6140836" cy="646331"/>
          </a:xfrm>
          <a:prstGeom prst="rect">
            <a:avLst/>
          </a:prstGeom>
          <a:noFill/>
        </p:spPr>
        <p:txBody>
          <a:bodyPr wrap="square">
            <a:spAutoFit/>
          </a:bodyPr>
          <a:lstStyle/>
          <a:p>
            <a:r>
              <a:rPr lang="zh-CN" altLang="en-US" dirty="0"/>
              <a:t>LightUartTransactor #(.OBJ_INDEX(0),.OBJ_NAME("")) uartTransactor0  (clock10M, cts0, rts0, rxd0, txd0 ,DBR0);</a:t>
            </a:r>
          </a:p>
        </p:txBody>
      </p:sp>
      <p:pic>
        <p:nvPicPr>
          <p:cNvPr id="7" name="Picture 6">
            <a:extLst>
              <a:ext uri="{FF2B5EF4-FFF2-40B4-BE49-F238E27FC236}">
                <a16:creationId xmlns:a16="http://schemas.microsoft.com/office/drawing/2014/main" id="{00CE28FD-5140-584A-6F34-1CBCB795BDC7}"/>
              </a:ext>
            </a:extLst>
          </p:cNvPr>
          <p:cNvPicPr>
            <a:picLocks noChangeAspect="1"/>
          </p:cNvPicPr>
          <p:nvPr/>
        </p:nvPicPr>
        <p:blipFill>
          <a:blip r:embed="rId2"/>
          <a:stretch>
            <a:fillRect/>
          </a:stretch>
        </p:blipFill>
        <p:spPr>
          <a:xfrm>
            <a:off x="4547828" y="1520788"/>
            <a:ext cx="7200800" cy="1023890"/>
          </a:xfrm>
          <a:prstGeom prst="rect">
            <a:avLst/>
          </a:prstGeom>
        </p:spPr>
      </p:pic>
      <p:sp>
        <p:nvSpPr>
          <p:cNvPr id="8" name="TextBox 7">
            <a:extLst>
              <a:ext uri="{FF2B5EF4-FFF2-40B4-BE49-F238E27FC236}">
                <a16:creationId xmlns:a16="http://schemas.microsoft.com/office/drawing/2014/main" id="{0370A8B2-AF89-6B73-1C6F-7E56897BCE78}"/>
              </a:ext>
            </a:extLst>
          </p:cNvPr>
          <p:cNvSpPr txBox="1"/>
          <p:nvPr/>
        </p:nvSpPr>
        <p:spPr>
          <a:xfrm>
            <a:off x="484938" y="1644824"/>
            <a:ext cx="3990882" cy="1384995"/>
          </a:xfrm>
          <a:prstGeom prst="rect">
            <a:avLst/>
          </a:prstGeom>
          <a:noFill/>
        </p:spPr>
        <p:txBody>
          <a:bodyPr wrap="square" lIns="0" tIns="0" rIns="0" bIns="0" rtlCol="0">
            <a:spAutoFit/>
          </a:bodyPr>
          <a:lstStyle/>
          <a:p>
            <a:pPr algn="l"/>
            <a:r>
              <a:rPr lang="en-US" altLang="zh-CN" dirty="0" err="1"/>
              <a:t>LightUart_MultiPort</a:t>
            </a:r>
            <a:r>
              <a:rPr lang="en-US" altLang="zh-CN" dirty="0"/>
              <a:t> named log-file by default(named by entity name):</a:t>
            </a:r>
          </a:p>
          <a:p>
            <a:pPr marL="342900" indent="-342900" algn="l">
              <a:buAutoNum type="arabicPeriod"/>
            </a:pPr>
            <a:r>
              <a:rPr lang="en-US" altLang="zh-CN" dirty="0"/>
              <a:t>Disable configuration file;</a:t>
            </a:r>
          </a:p>
          <a:p>
            <a:pPr marL="342900" indent="-342900" algn="l">
              <a:buAutoNum type="arabicPeriod"/>
            </a:pPr>
            <a:r>
              <a:rPr lang="en-US" altLang="zh-CN" dirty="0"/>
              <a:t>OBJ_NAME is empty;</a:t>
            </a:r>
          </a:p>
          <a:p>
            <a:pPr algn="l"/>
            <a:endParaRPr lang="zh-CN" altLang="en-US" dirty="0" err="1"/>
          </a:p>
        </p:txBody>
      </p:sp>
    </p:spTree>
    <p:extLst>
      <p:ext uri="{BB962C8B-B14F-4D97-AF65-F5344CB8AC3E}">
        <p14:creationId xmlns:p14="http://schemas.microsoft.com/office/powerpoint/2010/main" val="1096620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7078632-1085-4425-6BFE-B2EC0AED6012}"/>
              </a:ext>
            </a:extLst>
          </p:cNvPr>
          <p:cNvSpPr>
            <a:spLocks noGrp="1"/>
          </p:cNvSpPr>
          <p:nvPr>
            <p:ph type="sldNum" sz="quarter" idx="11"/>
          </p:nvPr>
        </p:nvSpPr>
        <p:spPr/>
        <p:txBody>
          <a:bodyPr/>
          <a:lstStyle/>
          <a:p>
            <a:r>
              <a:rPr lang="en-US"/>
              <a:t>Page </a:t>
            </a:r>
            <a:fld id="{15EBE321-CBB1-4E91-BD14-37C8D44326FB}" type="slidenum">
              <a:rPr lang="en-US" smtClean="0"/>
              <a:pPr/>
              <a:t>9</a:t>
            </a:fld>
            <a:endParaRPr lang="en-US" dirty="0"/>
          </a:p>
        </p:txBody>
      </p:sp>
      <p:sp>
        <p:nvSpPr>
          <p:cNvPr id="6" name="TextBox 5">
            <a:extLst>
              <a:ext uri="{FF2B5EF4-FFF2-40B4-BE49-F238E27FC236}">
                <a16:creationId xmlns:a16="http://schemas.microsoft.com/office/drawing/2014/main" id="{31D47883-3DD7-ECA7-743C-D47A9E8281F8}"/>
              </a:ext>
            </a:extLst>
          </p:cNvPr>
          <p:cNvSpPr txBox="1"/>
          <p:nvPr/>
        </p:nvSpPr>
        <p:spPr>
          <a:xfrm flipH="1">
            <a:off x="-2" y="0"/>
            <a:ext cx="12192001" cy="492443"/>
          </a:xfrm>
          <a:prstGeom prst="rect">
            <a:avLst/>
          </a:prstGeom>
          <a:noFill/>
        </p:spPr>
        <p:txBody>
          <a:bodyPr wrap="square" lIns="0" tIns="0" rIns="0" bIns="0" rtlCol="0">
            <a:spAutoFit/>
          </a:bodyPr>
          <a:lstStyle/>
          <a:p>
            <a:pPr algn="ctr"/>
            <a:r>
              <a:rPr lang="en-US" altLang="zh-CN" sz="3200" dirty="0">
                <a:solidFill>
                  <a:srgbClr val="00B0F0"/>
                </a:solidFill>
              </a:rPr>
              <a:t>C++ style code</a:t>
            </a:r>
            <a:endParaRPr lang="zh-CN" altLang="en-US" sz="3200" b="1" dirty="0" err="1">
              <a:solidFill>
                <a:srgbClr val="00B0F0"/>
              </a:solidFill>
            </a:endParaRPr>
          </a:p>
        </p:txBody>
      </p:sp>
      <p:pic>
        <p:nvPicPr>
          <p:cNvPr id="3" name="Picture 2">
            <a:extLst>
              <a:ext uri="{FF2B5EF4-FFF2-40B4-BE49-F238E27FC236}">
                <a16:creationId xmlns:a16="http://schemas.microsoft.com/office/drawing/2014/main" id="{9D866CC6-50B8-A104-91DC-0B9E470EB973}"/>
              </a:ext>
            </a:extLst>
          </p:cNvPr>
          <p:cNvPicPr>
            <a:picLocks noChangeAspect="1"/>
          </p:cNvPicPr>
          <p:nvPr/>
        </p:nvPicPr>
        <p:blipFill>
          <a:blip r:embed="rId2"/>
          <a:stretch>
            <a:fillRect/>
          </a:stretch>
        </p:blipFill>
        <p:spPr>
          <a:xfrm>
            <a:off x="4871864" y="800708"/>
            <a:ext cx="4612807" cy="5154731"/>
          </a:xfrm>
          <a:prstGeom prst="rect">
            <a:avLst/>
          </a:prstGeom>
        </p:spPr>
      </p:pic>
      <p:sp>
        <p:nvSpPr>
          <p:cNvPr id="4" name="TextBox 3">
            <a:extLst>
              <a:ext uri="{FF2B5EF4-FFF2-40B4-BE49-F238E27FC236}">
                <a16:creationId xmlns:a16="http://schemas.microsoft.com/office/drawing/2014/main" id="{6640D28A-D54A-709F-5613-E97462E0114D}"/>
              </a:ext>
            </a:extLst>
          </p:cNvPr>
          <p:cNvSpPr txBox="1"/>
          <p:nvPr/>
        </p:nvSpPr>
        <p:spPr>
          <a:xfrm>
            <a:off x="484938" y="1644824"/>
            <a:ext cx="3990882" cy="1107996"/>
          </a:xfrm>
          <a:prstGeom prst="rect">
            <a:avLst/>
          </a:prstGeom>
          <a:noFill/>
        </p:spPr>
        <p:txBody>
          <a:bodyPr wrap="square" lIns="0" tIns="0" rIns="0" bIns="0" rtlCol="0">
            <a:spAutoFit/>
          </a:bodyPr>
          <a:lstStyle/>
          <a:p>
            <a:pPr algn="l"/>
            <a:r>
              <a:rPr lang="en-US" altLang="zh-CN" dirty="0" err="1"/>
              <a:t>LightUart_MultiPort</a:t>
            </a:r>
            <a:r>
              <a:rPr lang="en-US" altLang="zh-CN" dirty="0"/>
              <a:t> support C++ style code for OOP. It is more convenient for the programmer.</a:t>
            </a:r>
          </a:p>
          <a:p>
            <a:pPr algn="l"/>
            <a:endParaRPr lang="zh-CN" altLang="en-US" dirty="0" err="1"/>
          </a:p>
        </p:txBody>
      </p:sp>
    </p:spTree>
    <p:extLst>
      <p:ext uri="{BB962C8B-B14F-4D97-AF65-F5344CB8AC3E}">
        <p14:creationId xmlns:p14="http://schemas.microsoft.com/office/powerpoint/2010/main" val="140612394"/>
      </p:ext>
    </p:extLst>
  </p:cSld>
  <p:clrMapOvr>
    <a:masterClrMapping/>
  </p:clrMapOvr>
</p:sld>
</file>

<file path=ppt/theme/theme1.xml><?xml version="1.0" encoding="utf-8"?>
<a:theme xmlns:a="http://schemas.openxmlformats.org/drawingml/2006/main" name="Siemens 2020">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defPPr>
      </a:lstStyle>
    </a:txDef>
  </a:objectDefaults>
  <a:extraClrSchemeLst/>
  <a:custClrLst>
    <a:custClr name="Siemens Petrol | 0 153 153">
      <a:srgbClr val="009999"/>
    </a:custClr>
    <a:custClr name="No color">
      <a:srgbClr val="FFFFFF"/>
    </a:custClr>
    <a:custClr name="Dark Blue | 0 85 124">
      <a:srgbClr val="00557C"/>
    </a:custClr>
    <a:custClr name="Dark Green | 0 100 110">
      <a:srgbClr val="00646E"/>
    </a:custClr>
    <a:custClr name="Dark Sand | 170 170 150">
      <a:srgbClr val="AAAA96"/>
    </a:custClr>
    <a:custClr name="Deep Blue | 0 0 40">
      <a:srgbClr val="000028"/>
    </a:custClr>
    <a:custClr name="Deep Blue 40% (Gray) | 153 153 169">
      <a:srgbClr val="9999A9"/>
    </a:custClr>
    <a:custClr name="Dark Purple | 80 0 120">
      <a:srgbClr val="500078"/>
    </a:custClr>
    <a:custClr name="Dark Orange | 236 102 2">
      <a:srgbClr val="EC6602"/>
    </a:custClr>
    <a:custClr name="Red | 239 1 55">
      <a:srgbClr val="EF0137"/>
    </a:custClr>
    <a:custClr name="Deep Blue | 0 0 40">
      <a:srgbClr val="000028"/>
    </a:custClr>
    <a:custClr name="No color">
      <a:srgbClr val="FFFFFF"/>
    </a:custClr>
    <a:custClr name="Blue | 0 135 190">
      <a:srgbClr val="0087BE"/>
    </a:custClr>
    <a:custClr name="Green | 0 175 142">
      <a:srgbClr val="00AF8E"/>
    </a:custClr>
    <a:custClr name="Soft Sand | 197 197 184">
      <a:srgbClr val="C5C5B8"/>
    </a:custClr>
    <a:custClr name="Deep Blue 80% | 51 51 83">
      <a:srgbClr val="333353"/>
    </a:custClr>
    <a:custClr name="Deep Blue 20% (Soft Gray) | 204 204 212">
      <a:srgbClr val="CCCCD4"/>
    </a:custClr>
    <a:custClr name="Purple | 170 50 190">
      <a:srgbClr val="AA32BE"/>
    </a:custClr>
    <a:custClr name="Orange | 255 144 0">
      <a:srgbClr val="FF9000"/>
    </a:custClr>
    <a:custClr name="Soft Red | 254 131 137">
      <a:srgbClr val="FE8389"/>
    </a:custClr>
    <a:custClr name="Light Sand | 243 243 240">
      <a:srgbClr val="F3F3F0"/>
    </a:custClr>
    <a:custClr name="No color">
      <a:srgbClr val="FFFFFF"/>
    </a:custClr>
    <a:custClr name="Soft Blue | 0 190 220">
      <a:srgbClr val="00BEDC"/>
    </a:custClr>
    <a:custClr name="Soft Green | 0 215 160">
      <a:srgbClr val="00D7A0"/>
    </a:custClr>
    <a:custClr name="Bright Sand | 223 223 217">
      <a:srgbClr val="DFDFD9"/>
    </a:custClr>
    <a:custClr name="Deep Blue 60% (Dark Gray) | 102 102 126">
      <a:srgbClr val="66667E"/>
    </a:custClr>
    <a:custClr name="Deep Blue 10% (Light Gray) | 229 229 233">
      <a:srgbClr val="E5E5E9"/>
    </a:custClr>
    <a:custClr name="Yellow | 255 215 50">
      <a:srgbClr val="FFD732"/>
    </a:custClr>
    <a:custClr name="Bold Green">
      <a:srgbClr val="00FFB9"/>
    </a:custClr>
    <a:custClr name="Bold Blue">
      <a:srgbClr val="00E6DC"/>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Siemens Petrol | 0 153 153">
      <a:srgbClr val="009999"/>
    </a:custClr>
    <a:custClr name="No color">
      <a:srgbClr val="FFFFFF"/>
    </a:custClr>
    <a:custClr name="Dark Blue | 0 85 124">
      <a:srgbClr val="00557C"/>
    </a:custClr>
    <a:custClr name="Dark Green | 0 100 110">
      <a:srgbClr val="00646E"/>
    </a:custClr>
    <a:custClr name="Dark Sand | 170 170 150">
      <a:srgbClr val="AAAA96"/>
    </a:custClr>
    <a:custClr name="Deep Blue | 0 0 40">
      <a:srgbClr val="000028"/>
    </a:custClr>
    <a:custClr name="Deep Blue 40% (Gray) | 153 153 169">
      <a:srgbClr val="9999A9"/>
    </a:custClr>
    <a:custClr name="Dark Purple | 80 0 120">
      <a:srgbClr val="500078"/>
    </a:custClr>
    <a:custClr name="Dark Orange | 236 102 2">
      <a:srgbClr val="EC6602"/>
    </a:custClr>
    <a:custClr name="Red | 239 1 55">
      <a:srgbClr val="EF0137"/>
    </a:custClr>
    <a:custClr name="Deep Blue | 0 0 40">
      <a:srgbClr val="000028"/>
    </a:custClr>
    <a:custClr name="No color">
      <a:srgbClr val="FFFFFF"/>
    </a:custClr>
    <a:custClr name="Blue | 0 135 190">
      <a:srgbClr val="0087BE"/>
    </a:custClr>
    <a:custClr name="Green | 0 175 142">
      <a:srgbClr val="00AF8E"/>
    </a:custClr>
    <a:custClr name="Soft Sand | 197 197 184">
      <a:srgbClr val="C5C5B8"/>
    </a:custClr>
    <a:custClr name="Deep Blue 80% | 51 51 83">
      <a:srgbClr val="333353"/>
    </a:custClr>
    <a:custClr name="Deep Blue 20% (Soft Gray) | 204 204 212">
      <a:srgbClr val="CCCCD4"/>
    </a:custClr>
    <a:custClr name="Purple | 170 50 190">
      <a:srgbClr val="AA32BE"/>
    </a:custClr>
    <a:custClr name="Orange | 255 144 0">
      <a:srgbClr val="FF9000"/>
    </a:custClr>
    <a:custClr name="Soft Red | 254 131 137">
      <a:srgbClr val="FE8389"/>
    </a:custClr>
    <a:custClr name="Light Sand | 243 243 240">
      <a:srgbClr val="F3F3F0"/>
    </a:custClr>
    <a:custClr name="No color">
      <a:srgbClr val="FFFFFF"/>
    </a:custClr>
    <a:custClr name="Soft Blue | 0 190 220">
      <a:srgbClr val="00BEDC"/>
    </a:custClr>
    <a:custClr name="Soft Green | 0 215 160">
      <a:srgbClr val="00D7A0"/>
    </a:custClr>
    <a:custClr name="Bright Sand | 223 223 217">
      <a:srgbClr val="DFDFD9"/>
    </a:custClr>
    <a:custClr name="Deep Blue 60% (Dark Gray) | 102 102 126">
      <a:srgbClr val="66667E"/>
    </a:custClr>
    <a:custClr name="Deep Blue 10% (Light Gray) | 229 229 233">
      <a:srgbClr val="E5E5E9"/>
    </a:custClr>
    <a:custClr name="Yellow | 255 215 50">
      <a:srgbClr val="FFD732"/>
    </a:custClr>
    <a:custClr name="Bold Green">
      <a:srgbClr val="00FFB9"/>
    </a:custClr>
    <a:custClr name="Bold Blue">
      <a:srgbClr val="00E6DC"/>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Siemens Petrol | 0 153 153">
      <a:srgbClr val="009999"/>
    </a:custClr>
    <a:custClr name="No color">
      <a:srgbClr val="FFFFFF"/>
    </a:custClr>
    <a:custClr name="Dark Blue | 0 85 124">
      <a:srgbClr val="00557C"/>
    </a:custClr>
    <a:custClr name="Dark Green | 0 100 110">
      <a:srgbClr val="00646E"/>
    </a:custClr>
    <a:custClr name="Dark Sand | 170 170 150">
      <a:srgbClr val="AAAA96"/>
    </a:custClr>
    <a:custClr name="Deep Blue | 0 0 40">
      <a:srgbClr val="000028"/>
    </a:custClr>
    <a:custClr name="Deep Blue 40% (Gray) | 153 153 169">
      <a:srgbClr val="9999A9"/>
    </a:custClr>
    <a:custClr name="Dark Purple | 80 0 120">
      <a:srgbClr val="500078"/>
    </a:custClr>
    <a:custClr name="Dark Orange | 236 102 2">
      <a:srgbClr val="EC6602"/>
    </a:custClr>
    <a:custClr name="Red | 239 1 55">
      <a:srgbClr val="EF0137"/>
    </a:custClr>
    <a:custClr name="Deep Blue | 0 0 40">
      <a:srgbClr val="000028"/>
    </a:custClr>
    <a:custClr name="No color">
      <a:srgbClr val="FFFFFF"/>
    </a:custClr>
    <a:custClr name="Blue | 0 135 190">
      <a:srgbClr val="0087BE"/>
    </a:custClr>
    <a:custClr name="Green | 0 175 142">
      <a:srgbClr val="00AF8E"/>
    </a:custClr>
    <a:custClr name="Soft Sand | 197 197 184">
      <a:srgbClr val="C5C5B8"/>
    </a:custClr>
    <a:custClr name="Deep Blue 80% | 51 51 83">
      <a:srgbClr val="333353"/>
    </a:custClr>
    <a:custClr name="Deep Blue 20% (Soft Gray) | 204 204 212">
      <a:srgbClr val="CCCCD4"/>
    </a:custClr>
    <a:custClr name="Purple | 170 50 190">
      <a:srgbClr val="AA32BE"/>
    </a:custClr>
    <a:custClr name="Orange | 255 144 0">
      <a:srgbClr val="FF9000"/>
    </a:custClr>
    <a:custClr name="Soft Red | 254 131 137">
      <a:srgbClr val="FE8389"/>
    </a:custClr>
    <a:custClr name="Light Sand | 243 243 240">
      <a:srgbClr val="F3F3F0"/>
    </a:custClr>
    <a:custClr name="No color">
      <a:srgbClr val="FFFFFF"/>
    </a:custClr>
    <a:custClr name="Soft Blue | 0 190 220">
      <a:srgbClr val="00BEDC"/>
    </a:custClr>
    <a:custClr name="Soft Green | 0 215 160">
      <a:srgbClr val="00D7A0"/>
    </a:custClr>
    <a:custClr name="Bright Sand | 223 223 217">
      <a:srgbClr val="DFDFD9"/>
    </a:custClr>
    <a:custClr name="Deep Blue 60% (Dark Gray) | 102 102 126">
      <a:srgbClr val="66667E"/>
    </a:custClr>
    <a:custClr name="Deep Blue 10% (Light Gray) | 229 229 233">
      <a:srgbClr val="E5E5E9"/>
    </a:custClr>
    <a:custClr name="Yellow | 255 215 50">
      <a:srgbClr val="FFD732"/>
    </a:custClr>
    <a:custClr name="Bold Green">
      <a:srgbClr val="00FFB9"/>
    </a:custClr>
    <a:custClr name="Bold Blue">
      <a:srgbClr val="00E6DC"/>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437</TotalTime>
  <Words>899</Words>
  <Application>Microsoft Office PowerPoint</Application>
  <PresentationFormat>Widescreen</PresentationFormat>
  <Paragraphs>128</Paragraphs>
  <Slides>20</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20</vt:i4>
      </vt:variant>
    </vt:vector>
  </HeadingPairs>
  <TitlesOfParts>
    <vt:vector size="22" baseType="lpstr">
      <vt:lpstr>Arial</vt:lpstr>
      <vt:lpstr>Siemens 2020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Disclaimer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Siemens AG PowerPoint Presentation</dc:title>
  <dc:creator>Navales, Natalie (DI SW ST&amp;MK BM E&amp;CC)</dc:creator>
  <cp:keywords>Template</cp:keywords>
  <dc:description>Version 3.3.0
March 2021</dc:description>
  <cp:lastModifiedBy>Zhang, Hongbo (DI SW EDAGS TSS HAV&amp;AE PR)</cp:lastModifiedBy>
  <cp:revision>236</cp:revision>
  <dcterms:created xsi:type="dcterms:W3CDTF">2020-07-27T12:43:17Z</dcterms:created>
  <dcterms:modified xsi:type="dcterms:W3CDTF">2023-04-20T04:51:39Z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f75f480-7803-4ee9-bb54-84d0635fdbe7_Enabled">
    <vt:lpwstr>true</vt:lpwstr>
  </property>
  <property fmtid="{D5CDD505-2E9C-101B-9397-08002B2CF9AE}" pid="3" name="MSIP_Label_6f75f480-7803-4ee9-bb54-84d0635fdbe7_SetDate">
    <vt:lpwstr>2023-04-20T02:40:55Z</vt:lpwstr>
  </property>
  <property fmtid="{D5CDD505-2E9C-101B-9397-08002B2CF9AE}" pid="4" name="MSIP_Label_6f75f480-7803-4ee9-bb54-84d0635fdbe7_Method">
    <vt:lpwstr>Privileged</vt:lpwstr>
  </property>
  <property fmtid="{D5CDD505-2E9C-101B-9397-08002B2CF9AE}" pid="5" name="MSIP_Label_6f75f480-7803-4ee9-bb54-84d0635fdbe7_Name">
    <vt:lpwstr>unrestricted</vt:lpwstr>
  </property>
  <property fmtid="{D5CDD505-2E9C-101B-9397-08002B2CF9AE}" pid="6" name="MSIP_Label_6f75f480-7803-4ee9-bb54-84d0635fdbe7_SiteId">
    <vt:lpwstr>38ae3bcd-9579-4fd4-adda-b42e1495d55a</vt:lpwstr>
  </property>
  <property fmtid="{D5CDD505-2E9C-101B-9397-08002B2CF9AE}" pid="7" name="MSIP_Label_6f75f480-7803-4ee9-bb54-84d0635fdbe7_ActionId">
    <vt:lpwstr>4ddd3146-7b69-4340-8161-3a1ec0f0345a</vt:lpwstr>
  </property>
  <property fmtid="{D5CDD505-2E9C-101B-9397-08002B2CF9AE}" pid="8" name="MSIP_Label_6f75f480-7803-4ee9-bb54-84d0635fdbe7_ContentBits">
    <vt:lpwstr>0</vt:lpwstr>
  </property>
</Properties>
</file>